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2" r:id="rId3"/>
    <p:sldId id="280" r:id="rId4"/>
    <p:sldId id="258" r:id="rId5"/>
    <p:sldId id="260" r:id="rId6"/>
    <p:sldId id="261" r:id="rId7"/>
    <p:sldId id="259" r:id="rId8"/>
    <p:sldId id="263" r:id="rId9"/>
    <p:sldId id="257" r:id="rId10"/>
    <p:sldId id="262" r:id="rId11"/>
    <p:sldId id="264" r:id="rId12"/>
    <p:sldId id="265" r:id="rId13"/>
    <p:sldId id="266" r:id="rId14"/>
    <p:sldId id="277" r:id="rId15"/>
    <p:sldId id="267" r:id="rId16"/>
    <p:sldId id="268" r:id="rId17"/>
    <p:sldId id="269" r:id="rId18"/>
    <p:sldId id="272" r:id="rId19"/>
    <p:sldId id="270" r:id="rId20"/>
    <p:sldId id="278" r:id="rId21"/>
    <p:sldId id="271" r:id="rId22"/>
    <p:sldId id="273" r:id="rId23"/>
    <p:sldId id="274" r:id="rId24"/>
    <p:sldId id="275" r:id="rId25"/>
    <p:sldId id="276" r:id="rId26"/>
    <p:sldId id="279" r:id="rId27"/>
    <p:sldId id="284" r:id="rId28"/>
    <p:sldId id="283" r:id="rId29"/>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9487"/>
    <a:srgbClr val="66FF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55" autoAdjust="0"/>
    <p:restoredTop sz="86441" autoAdjust="0"/>
  </p:normalViewPr>
  <p:slideViewPr>
    <p:cSldViewPr>
      <p:cViewPr>
        <p:scale>
          <a:sx n="40" d="100"/>
          <a:sy n="40" d="100"/>
        </p:scale>
        <p:origin x="-2995" y="-562"/>
      </p:cViewPr>
      <p:guideLst>
        <p:guide orient="horz" pos="2880"/>
        <p:guide pos="2160"/>
      </p:guideLst>
    </p:cSldViewPr>
  </p:slideViewPr>
  <p:outlineViewPr>
    <p:cViewPr>
      <p:scale>
        <a:sx n="33" d="100"/>
        <a:sy n="33" d="100"/>
      </p:scale>
      <p:origin x="25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A70DF9-55F2-4F67-A559-7620EE9CB6B1}" type="datetimeFigureOut">
              <a:rPr lang="en-US" smtClean="0"/>
              <a:pPr/>
              <a:t>12/27/2023</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07470F-FCD5-4724-837E-2D0CC86C5A4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3CE186-46B1-420C-88FD-49313AEA8124}"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C35AA-80D2-4B6B-A915-469645EAB0A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3CE186-46B1-420C-88FD-49313AEA8124}"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C35AA-80D2-4B6B-A915-469645EAB0A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3CE186-46B1-420C-88FD-49313AEA8124}"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C35AA-80D2-4B6B-A915-469645EAB0A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3CE186-46B1-420C-88FD-49313AEA8124}"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C35AA-80D2-4B6B-A915-469645EAB0A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3CE186-46B1-420C-88FD-49313AEA8124}"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C35AA-80D2-4B6B-A915-469645EAB0A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3CE186-46B1-420C-88FD-49313AEA8124}"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C35AA-80D2-4B6B-A915-469645EAB0A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3CE186-46B1-420C-88FD-49313AEA8124}" type="datetimeFigureOut">
              <a:rPr lang="en-US" smtClean="0"/>
              <a:pPr/>
              <a:t>12/27/2023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BC35AA-80D2-4B6B-A915-469645EAB0A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3CE186-46B1-420C-88FD-49313AEA8124}" type="datetimeFigureOut">
              <a:rPr lang="en-US" smtClean="0"/>
              <a:pPr/>
              <a:t>12/27/2023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BC35AA-80D2-4B6B-A915-469645EAB0A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3CE186-46B1-420C-88FD-49313AEA8124}" type="datetimeFigureOut">
              <a:rPr lang="en-US" smtClean="0"/>
              <a:pPr/>
              <a:t>12/27/2023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BC35AA-80D2-4B6B-A915-469645EAB0A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3CE186-46B1-420C-88FD-49313AEA8124}"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C35AA-80D2-4B6B-A915-469645EAB0A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3CE186-46B1-420C-88FD-49313AEA8124}"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C35AA-80D2-4B6B-A915-469645EAB0A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833CE186-46B1-420C-88FD-49313AEA8124}" type="datetimeFigureOut">
              <a:rPr lang="en-US" smtClean="0"/>
              <a:pPr/>
              <a:t>12/27/2023</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FBBC35AA-80D2-4B6B-A915-469645EAB0A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0"/>
            <a:ext cx="8978900" cy="1270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81000" y="304800"/>
            <a:ext cx="58674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ea typeface="Times New Roman" pitchFamily="18" charset="0"/>
                <a:cs typeface="Segoe UI" pitchFamily="34" charset="0"/>
              </a:rPr>
              <a:t>One sunny day, Noah's parents asked him to look after their garden. They reminded him to water the flowers, feed the chickens, and be truthful</a:t>
            </a:r>
            <a:r>
              <a:rPr kumimoji="0" lang="en-US" sz="2400" b="0" i="0" u="none" strike="noStrike" cap="none" normalizeH="0" dirty="0" smtClean="0">
                <a:ln>
                  <a:noFill/>
                </a:ln>
                <a:solidFill>
                  <a:srgbClr val="000000"/>
                </a:solidFill>
                <a:effectLst/>
                <a:ea typeface="Times New Roman" pitchFamily="18" charset="0"/>
                <a:cs typeface="Segoe UI" pitchFamily="34" charset="0"/>
              </a:rPr>
              <a:t>  </a:t>
            </a:r>
            <a:r>
              <a:rPr kumimoji="0" lang="en-US" sz="2400" b="0" i="0" u="none" strike="noStrike" cap="none" normalizeH="0" baseline="0" dirty="0" smtClean="0">
                <a:ln>
                  <a:noFill/>
                </a:ln>
                <a:solidFill>
                  <a:srgbClr val="000000"/>
                </a:solidFill>
                <a:effectLst/>
                <a:ea typeface="Times New Roman" pitchFamily="18" charset="0"/>
                <a:cs typeface="Segoe UI" pitchFamily="34" charset="0"/>
              </a:rPr>
              <a:t>about anything that happened.</a:t>
            </a:r>
            <a:endParaRPr kumimoji="0" lang="en-US" sz="2400" b="0" i="0" u="none" strike="noStrike" cap="none" normalizeH="0" baseline="0" dirty="0" smtClean="0">
              <a:ln>
                <a:noFill/>
              </a:ln>
              <a:solidFill>
                <a:schemeClr val="tx1"/>
              </a:solidFill>
              <a:effectLst/>
              <a:cs typeface="Arial" pitchFamily="34" charset="0"/>
            </a:endParaRPr>
          </a:p>
        </p:txBody>
      </p:sp>
      <p:sp>
        <p:nvSpPr>
          <p:cNvPr id="2049" name="Rectangle 1"/>
          <p:cNvSpPr>
            <a:spLocks noChangeArrowheads="1"/>
          </p:cNvSpPr>
          <p:nvPr/>
        </p:nvSpPr>
        <p:spPr bwMode="auto">
          <a:xfrm>
            <a:off x="457200" y="6400800"/>
            <a:ext cx="58674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ea typeface="Times New Roman" pitchFamily="18" charset="0"/>
                <a:cs typeface="Segoe UI" pitchFamily="34" charset="0"/>
              </a:rPr>
              <a:t>Noah happily set to work, singing joyful tunes as he tended to the garden. As he watered the flowers, he noticed a mischievous bunny nibbling on the leaves. In his excitement, Noah accidentally knocked over a pail of water</a:t>
            </a:r>
            <a:r>
              <a:rPr kumimoji="0" lang="en-US" sz="2400" b="0" i="0" u="none" strike="noStrike" cap="none" normalizeH="0" baseline="0" dirty="0" smtClean="0">
                <a:ln>
                  <a:noFill/>
                </a:ln>
                <a:solidFill>
                  <a:srgbClr val="000000"/>
                </a:solidFill>
                <a:effectLst/>
                <a:latin typeface="Segoe UI" pitchFamily="34" charset="0"/>
                <a:ea typeface="Times New Roman" pitchFamily="18" charset="0"/>
                <a:cs typeface="Segoe UI" pitchFamily="34" charset="0"/>
              </a:rPr>
              <a: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50" name="Picture 2"/>
          <p:cNvPicPr>
            <a:picLocks noChangeAspect="1" noChangeArrowheads="1"/>
          </p:cNvPicPr>
          <p:nvPr/>
        </p:nvPicPr>
        <p:blipFill>
          <a:blip r:embed="rId2"/>
          <a:srcRect/>
          <a:stretch>
            <a:fillRect/>
          </a:stretch>
        </p:blipFill>
        <p:spPr bwMode="auto">
          <a:xfrm>
            <a:off x="304800" y="2057400"/>
            <a:ext cx="6248400" cy="4125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2819400" y="8610600"/>
            <a:ext cx="457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8</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ChangeArrowheads="1"/>
          </p:cNvSpPr>
          <p:nvPr/>
        </p:nvSpPr>
        <p:spPr bwMode="auto">
          <a:xfrm>
            <a:off x="304800" y="457200"/>
            <a:ext cx="63246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ea typeface="Times New Roman" pitchFamily="18" charset="0"/>
                <a:cs typeface="Segoe UI" pitchFamily="34" charset="0"/>
              </a:rPr>
              <a:t>Feeling a bit worried, Noah considered hiding the little mishap from his parents. However, he remembered the stories they shared about God's love and the importance of being truthful.</a:t>
            </a:r>
            <a:endParaRPr kumimoji="0" lang="en-US" sz="2400" b="0" i="0" u="none" strike="noStrike" cap="none" normalizeH="0" baseline="0" dirty="0" smtClean="0">
              <a:ln>
                <a:noFill/>
              </a:ln>
              <a:solidFill>
                <a:schemeClr val="tx1"/>
              </a:solidFill>
              <a:effectLst/>
              <a:cs typeface="Arial" pitchFamily="34" charset="0"/>
            </a:endParaRPr>
          </a:p>
        </p:txBody>
      </p:sp>
      <p:sp>
        <p:nvSpPr>
          <p:cNvPr id="21506" name="Rectangle 2"/>
          <p:cNvSpPr>
            <a:spLocks noChangeArrowheads="1"/>
          </p:cNvSpPr>
          <p:nvPr/>
        </p:nvSpPr>
        <p:spPr bwMode="auto">
          <a:xfrm>
            <a:off x="457200" y="7010400"/>
            <a:ext cx="6019800" cy="16312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ea typeface="Times New Roman" pitchFamily="18" charset="0"/>
                <a:cs typeface="Segoe UI" pitchFamily="34" charset="0"/>
              </a:rPr>
              <a:t>Taking a deep breath, Noah ran to his parents and shared the entire story of the playful bunny and the spilled water. His parents smiled at him and praised him for his honesty</a:t>
            </a:r>
            <a:r>
              <a:rPr kumimoji="0" lang="en-US" sz="2800" b="0" i="0" u="none" strike="noStrike" cap="none" normalizeH="0" baseline="0" dirty="0" smtClean="0">
                <a:ln>
                  <a:noFill/>
                </a:ln>
                <a:solidFill>
                  <a:srgbClr val="000000"/>
                </a:solidFill>
                <a:effectLst/>
                <a:latin typeface="Segoe UI" pitchFamily="34" charset="0"/>
                <a:ea typeface="Times New Roman" pitchFamily="18" charset="0"/>
                <a:cs typeface="Segoe UI" pitchFamily="34" charset="0"/>
              </a:rPr>
              <a: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 name="Picture 2"/>
          <p:cNvPicPr>
            <a:picLocks noChangeAspect="1" noChangeArrowheads="1"/>
          </p:cNvPicPr>
          <p:nvPr/>
        </p:nvPicPr>
        <p:blipFill>
          <a:blip r:embed="rId2"/>
          <a:srcRect/>
          <a:stretch>
            <a:fillRect/>
          </a:stretch>
        </p:blipFill>
        <p:spPr bwMode="auto">
          <a:xfrm>
            <a:off x="457200" y="2362200"/>
            <a:ext cx="5943600" cy="4347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2819400" y="8610600"/>
            <a:ext cx="457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9</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81000"/>
            <a:ext cx="6324600" cy="2308324"/>
          </a:xfrm>
          <a:prstGeom prst="rect">
            <a:avLst/>
          </a:prstGeom>
        </p:spPr>
        <p:txBody>
          <a:bodyPr wrap="square">
            <a:spAutoFit/>
          </a:bodyPr>
          <a:lstStyle/>
          <a:p>
            <a:pPr algn="just"/>
            <a:r>
              <a:rPr lang="en-US" sz="2400" dirty="0" smtClean="0"/>
              <a:t>To reward Noah's truthfulness, his parents gifted him a small wooden ark. It was no ordinary ark; it had a special compartment inside. Noah's parents explained that whenever he told the truth, he could place a colorful, tiny animal inside the ark.</a:t>
            </a:r>
            <a:endParaRPr lang="en-US" sz="2400" dirty="0"/>
          </a:p>
        </p:txBody>
      </p:sp>
      <p:sp>
        <p:nvSpPr>
          <p:cNvPr id="5" name="Rectangle 4"/>
          <p:cNvSpPr/>
          <p:nvPr/>
        </p:nvSpPr>
        <p:spPr>
          <a:xfrm>
            <a:off x="457200" y="6705600"/>
            <a:ext cx="6400800" cy="1938992"/>
          </a:xfrm>
          <a:prstGeom prst="rect">
            <a:avLst/>
          </a:prstGeom>
        </p:spPr>
        <p:txBody>
          <a:bodyPr wrap="square">
            <a:spAutoFit/>
          </a:bodyPr>
          <a:lstStyle/>
          <a:p>
            <a:pPr algn="just"/>
            <a:r>
              <a:rPr lang="en-US" sz="2400" dirty="0" smtClean="0"/>
              <a:t>Noah loved the idea! From that day forward, whenever he faced a situation where he could choose to tell the truth or keep a secret, Noah always chose honesty. Each time he did, a new animal found its place inside his special ark.</a:t>
            </a:r>
            <a:endParaRPr lang="en-US" sz="2400" dirty="0"/>
          </a:p>
        </p:txBody>
      </p:sp>
      <p:pic>
        <p:nvPicPr>
          <p:cNvPr id="25601" name="Picture 1"/>
          <p:cNvPicPr>
            <a:picLocks noChangeAspect="1" noChangeArrowheads="1"/>
          </p:cNvPicPr>
          <p:nvPr/>
        </p:nvPicPr>
        <p:blipFill>
          <a:blip r:embed="rId2"/>
          <a:srcRect/>
          <a:stretch>
            <a:fillRect/>
          </a:stretch>
        </p:blipFill>
        <p:spPr bwMode="auto">
          <a:xfrm>
            <a:off x="0" y="2895600"/>
            <a:ext cx="6858000" cy="3810000"/>
          </a:xfrm>
          <a:prstGeom prst="rect">
            <a:avLst/>
          </a:prstGeom>
          <a:ln>
            <a:noFill/>
          </a:ln>
          <a:effectLst>
            <a:softEdge rad="112500"/>
          </a:effectLst>
        </p:spPr>
      </p:pic>
      <p:sp>
        <p:nvSpPr>
          <p:cNvPr id="6" name="Rectangle 5"/>
          <p:cNvSpPr/>
          <p:nvPr/>
        </p:nvSpPr>
        <p:spPr>
          <a:xfrm>
            <a:off x="2819400" y="86106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10</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09600"/>
            <a:ext cx="6400800" cy="2308324"/>
          </a:xfrm>
          <a:prstGeom prst="rect">
            <a:avLst/>
          </a:prstGeom>
        </p:spPr>
        <p:txBody>
          <a:bodyPr wrap="square">
            <a:spAutoFit/>
          </a:bodyPr>
          <a:lstStyle/>
          <a:p>
            <a:pPr algn="just"/>
            <a:r>
              <a:rPr lang="en-US" sz="2400" dirty="0" smtClean="0"/>
              <a:t>And so, the lesson was learned in the small village: Just like Noah's ark, honesty builds a special place in our hearts where God's love can always shine through. Little Noah's ark of truth became a symbol of the wonderful gift of honesty that he carried with him throughout his life.</a:t>
            </a:r>
            <a:endParaRPr lang="en-US" sz="2400" dirty="0"/>
          </a:p>
        </p:txBody>
      </p:sp>
      <p:pic>
        <p:nvPicPr>
          <p:cNvPr id="24577" name="Picture 1"/>
          <p:cNvPicPr>
            <a:picLocks noChangeAspect="1" noChangeArrowheads="1"/>
          </p:cNvPicPr>
          <p:nvPr/>
        </p:nvPicPr>
        <p:blipFill>
          <a:blip r:embed="rId2"/>
          <a:srcRect/>
          <a:stretch>
            <a:fillRect/>
          </a:stretch>
        </p:blipFill>
        <p:spPr bwMode="auto">
          <a:xfrm>
            <a:off x="0" y="3429000"/>
            <a:ext cx="6858000" cy="5715000"/>
          </a:xfrm>
          <a:prstGeom prst="rect">
            <a:avLst/>
          </a:prstGeom>
          <a:noFill/>
          <a:ln w="9525">
            <a:noFill/>
            <a:miter lim="800000"/>
            <a:headEnd/>
            <a:tailEnd/>
          </a:ln>
          <a:effectLst/>
        </p:spPr>
      </p:pic>
      <p:sp>
        <p:nvSpPr>
          <p:cNvPr id="5" name="Rectangle 4"/>
          <p:cNvSpPr/>
          <p:nvPr/>
        </p:nvSpPr>
        <p:spPr>
          <a:xfrm>
            <a:off x="3657600" y="8763000"/>
            <a:ext cx="609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11</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6172200" cy="533400"/>
          </a:xfrm>
        </p:spPr>
        <p:txBody>
          <a:bodyPr>
            <a:normAutofit fontScale="90000"/>
          </a:bodyPr>
          <a:lstStyle/>
          <a:p>
            <a:r>
              <a:rPr lang="en-US" sz="2000" dirty="0" smtClean="0"/>
              <a:t>Class Activities</a:t>
            </a:r>
            <a:br>
              <a:rPr lang="en-US" sz="2000" dirty="0" smtClean="0"/>
            </a:br>
            <a:r>
              <a:rPr lang="en-US" sz="2000" dirty="0" smtClean="0"/>
              <a:t>Read: Gen 6: 9-22, Acts chapter 5:1-11, Lev 19:11,Proverbs 19:9, Proverbs 12:22 </a:t>
            </a:r>
            <a:br>
              <a:rPr lang="en-US" sz="2000" dirty="0" smtClean="0"/>
            </a:br>
            <a:r>
              <a:rPr lang="en-US" sz="2000" dirty="0" smtClean="0"/>
              <a:t/>
            </a:r>
            <a:br>
              <a:rPr lang="en-US" sz="2000" dirty="0" smtClean="0"/>
            </a:br>
            <a:r>
              <a:rPr lang="en-US" sz="2000" dirty="0" smtClean="0"/>
              <a:t>Could you help each animal find their way into the ark?</a:t>
            </a:r>
            <a:endParaRPr lang="en-US" sz="2000" dirty="0"/>
          </a:p>
        </p:txBody>
      </p:sp>
      <p:pic>
        <p:nvPicPr>
          <p:cNvPr id="4" name="image63.png"/>
          <p:cNvPicPr/>
          <p:nvPr/>
        </p:nvPicPr>
        <p:blipFill>
          <a:blip r:embed="rId2" cstate="print"/>
          <a:stretch>
            <a:fillRect/>
          </a:stretch>
        </p:blipFill>
        <p:spPr>
          <a:xfrm>
            <a:off x="457200" y="1905000"/>
            <a:ext cx="6019800" cy="6781800"/>
          </a:xfrm>
          <a:prstGeom prst="rect">
            <a:avLst/>
          </a:prstGeom>
        </p:spPr>
      </p:pic>
      <p:cxnSp>
        <p:nvCxnSpPr>
          <p:cNvPr id="7" name="Straight Arrow Connector 6"/>
          <p:cNvCxnSpPr/>
          <p:nvPr/>
        </p:nvCxnSpPr>
        <p:spPr>
          <a:xfrm rot="5400000" flipH="1" flipV="1">
            <a:off x="6020594" y="7238206"/>
            <a:ext cx="60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371600" y="7847012"/>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600200" y="2057400"/>
            <a:ext cx="60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a:off x="4419600" y="2057400"/>
            <a:ext cx="838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3" descr="cute-african-lion-doodle-illustration-for-child-vector-removebg-preview.png"/>
          <p:cNvPicPr>
            <a:picLocks noChangeAspect="1"/>
          </p:cNvPicPr>
          <p:nvPr/>
        </p:nvPicPr>
        <p:blipFill>
          <a:blip r:embed="rId3" cstate="print"/>
          <a:stretch>
            <a:fillRect/>
          </a:stretch>
        </p:blipFill>
        <p:spPr>
          <a:xfrm>
            <a:off x="381000" y="1828801"/>
            <a:ext cx="914400" cy="1143000"/>
          </a:xfrm>
          <a:prstGeom prst="rect">
            <a:avLst/>
          </a:prstGeom>
        </p:spPr>
      </p:pic>
      <p:pic>
        <p:nvPicPr>
          <p:cNvPr id="16" name="Picture 15" descr="9c7a57aa2244fb2aa44a4a44a764deb2.png"/>
          <p:cNvPicPr>
            <a:picLocks noChangeAspect="1"/>
          </p:cNvPicPr>
          <p:nvPr/>
        </p:nvPicPr>
        <p:blipFill>
          <a:blip r:embed="rId4" cstate="print"/>
          <a:stretch>
            <a:fillRect/>
          </a:stretch>
        </p:blipFill>
        <p:spPr>
          <a:xfrm>
            <a:off x="5334000" y="1905000"/>
            <a:ext cx="1219200" cy="685800"/>
          </a:xfrm>
          <a:prstGeom prst="rect">
            <a:avLst/>
          </a:prstGeom>
        </p:spPr>
      </p:pic>
      <p:pic>
        <p:nvPicPr>
          <p:cNvPr id="18" name="Picture 17" descr="55-558976_sheep-clipart-transparent-background-hd-png-download-removebg-preview.png"/>
          <p:cNvPicPr>
            <a:picLocks noChangeAspect="1"/>
          </p:cNvPicPr>
          <p:nvPr/>
        </p:nvPicPr>
        <p:blipFill>
          <a:blip r:embed="rId5" cstate="print"/>
          <a:stretch>
            <a:fillRect/>
          </a:stretch>
        </p:blipFill>
        <p:spPr>
          <a:xfrm>
            <a:off x="304800" y="7696200"/>
            <a:ext cx="1181997" cy="857250"/>
          </a:xfrm>
          <a:prstGeom prst="rect">
            <a:avLst/>
          </a:prstGeom>
        </p:spPr>
      </p:pic>
      <p:sp>
        <p:nvSpPr>
          <p:cNvPr id="1030" name="AutoShape 6" descr="data:image/png;base64,iVBORw0KGgoAAAANSUhEUgAAAeAAAAHgCAYAAAB91L6VAAAAAXNSR0IArs4c6QAAIABJREFUeF7svQmgXVV1Pr72Ge/wpoQkhJAACQkCYVIiUEiQKBREsbXSaNWibf9qaZ0qtnWoJVAnHOoszrZq/VPqbFtrqdVWVISAJZiBJGQeX/LGO5xx7/3LWvvs++6LDHlJXm5C1rWvebx77xm+e+759lrrW98SwA9GgBFgBBgBRoAROOoIiKO+R94hI8AIMAKMACPACAATMF8EjAAjwAgwAoxABxBgAu4A6LxLRoARYAQYAUaACZivAUaAEWAEGAFGoAMIMAF3AHTeJSPACDACjAAjwATM1wAjwAgwAowAI9ABBJiAOwA675IRYAQYAUaAEWAC5muAEWAEGAFGgBHoAAJMwB0AnXfJCDACjAAjwAgwAfM1wAgwAowAI8AIdAABJuAOgM67ZAQYAUaAEWAEmID5GmAEGAFGgBFgBDqAABNwB0DnXTICjAAjwAgwAkzAfA0wAowAI8AIMAIdQIAJuAOg8y4ZAUaAEWAEGAEmYL4GGAFGgBFgBBiBDiDABNwB0HmXjAAjwAgwAowAEzBfA4wAI8AIMAKMQAcQYALuAOi8S0aAEWAEGAFGgAmYrwFGgBFgBBgBRqADCDABdwB03iUjwAgwAowAI8AEzNcAI8AIMAKMACPQAQSYgDsAOu+SEWAEGAFGgBFgAuZrgBFgBBgBRoAR6AACTMAdAJ13yQgwAowAI8AIMAHzNcAIMAKMACPACHQAASbgDoDOu2QEGAFGgBFgBJiA+RpgBBgBRoARYAQ6gAATcAdA510yAowAI8AIMAJMwHwNMAKMACPACDACHUCACbgDoPMuGQFGgBFgBBgBJmC+BhgBRoARYAQYgQ4gwATcAdB5l4wAI8AIMAKMABMwXwOMACPACDACjEAHEGAC7gDovEtGgBFgBBgBRoAJmK8BRoARYAQYAUagAwgwAXcAdN4lI8AIMAKMACPABMzXACPACDACjAAj0AEEmIA7ADrvkhFgBBgBRoARYALma4ARYAQYAUaAEegAAkzAHQCdd8kIMAKMACPACDAB8zXACDACjAAjwAh0AAEm4A6AzrtkBBgBRoARYASYgPkaYAQYAUaAEWAEOoAAE3AHQOddMgKMACPACDACTMB8DTACjAAjwAgwAh1AgAm4A6DzLhkBRoARYAQYASZgvgYYAUaAEWAEGIEOIMAE3AHQeZeMACPACDACjAATMF8DjAAjwAgwAoxABxBgAu4A6LxLRoARYAQYAUaACZivAUaAEWAEGAFGoAMIMAF3AHTeJSPACDACjAAjwATM1wAjwAgwAowAI9ABBJiAOwA675IRYAQYAUaAEWAC5muAEWAEGAFGgBHoAALHFQH/+Mc/Ll111VWJEEJ3ACveJSPACDACjAAjcMQQOK4I+N57710opRzds2fPzmXLlskjhgJviBFgBBgBRoAROMoIHDcEvHz5cuf666+/KUkSMTw8/M833HBD8yhjxbtjBBgBRoARYASOGALHDQFv2rSpNDw8eJvW4pQ8z9/57Gc/ezunoo/YdcAbYgQYAUaAETjKCBw3BHzffff1dHdXPuU43gVxnLz1oosu+m8hBKehj/IFw7tjBBgBRoARODIITCoB//CHP6xee+21jSNxqGvXPjTL88qfy6W8Ik7Sj1fL3e9dsGBBciS2zdtgBBgBRoARYASONgKTSsAPPPDAM7Msyy+//PJHDvfE1qz5v7NKpepnszy7Ioqje2UWvfJZz1q883C3y+9nBBgBRoARYAQ6gcCkEvCKFSuWpmm6xHXdT1166aUDh3OC69Y9ck4Ydn0xl+klzWa0L0vVsmc+85k/5Trw4aDK72UEGAFGgBHoFAKTSsAPPfTQuVrrO5RS367X619ZunRpfqgnunr16vO6u6tfkjJ7VjNqgMzh3eedd8HtQgh1qNvk9zECjAAjwAgwAp1CYFIJeOXKlVMqlco39+3bB0KIv7r00ktXHOqJrl279oJKpfxlDflFURQ5cZz+NM/U7y1atGjfoW6T38cIMAKMACPACHQKgUkl4PXr14eu636j0WgsSdP0k81m88NLliwZOpSTXbdu1UWlUtcXhdAXJUnq1Gq1HVkWXXvJJYtXHcr2+D2MACPACDACjEAnEZh0AhZC3O37/guHhoYeq9Vqf71kyZJvH8oJr137yAXVas8XhBDPStPUHRkZaWZZ8pJLLrn8Pw5le/weRoARYAQYAUagkwhMKgFrrZ1NmzZ9SSn1qjiO49HR0X8BgDdffvnlgxM96ZUrV84rlcJ/6Oqq/pZSyuvv79dRFL33iiuW/M1Et8WvZwQYAUaAEWAEOo3ApBIwntz69etvC4Lgb6Mo0kmSbKvVan+xePHib030xB9++OEZ1Wr5S+Vy+RqlVDA4OAha65/6fvi7CxcunDChT3T//HpGgBFgBBgBRuBIIjDpBLx58+YXa62/AQBYt42Hh4e/4zjOLYsXT6yH9+GHH652dXV9wve9l0mZl6MogjRNR4aGBl64dOk19x5JUHhbjAAjwAgwAozAZCMw6QT82GOPna+1/pnned2NRgOazeauKIr+6sorr/zaRE4O09nr169fHgT+m5SSPUopGB0dhSiK3nbFFUvumMi2+LWMACPACDACjECnEZh0Al69evUp3d3dv9Ban56mKQwNDcVRFP1rkiS3XHPNNVsnAsDatWtvrlarfwcAJwEo2LlzJ5TL5R8NDAz97tKlS+sT2Ra/lhFgBBgBRoAR6CQCk07AP//5z8szZsz4uhDid+2J1uv13f39u+7wvPCTEzHnWL169QsqlcqnPc+bE8dNkSQJ1Gq13Xme3LB48dJD7jHu5AfA+2YEGAFGgBE4MRGYdALG1PHmzZtfWyqVPhlFkes4Duzbty+Noub/Zln+tuc+97kPAYA+GPhXr159erlcvstxnGdLmblxHEOj0ZBxHN+yePGVH2dbyoNBkV/DCDACjAAjcCwgcDQIWGzZsuUyx3G+GcfRKZ7nQpbl0Gw2+oeHh+/Mc/WRa665ZuRgwEAhVnd396cdIV4alPxweGgI68A6TdPv1evRTddff/3owWyHX8MIMAKMACPACHQagUknYDzBtWvXziqV/K9prZcKR0Ce5RS5NurNlY1m7d2eV/rewaai161Z87qwHL7PC9wpmIJGm0ut9dY8y2684oqrHug0oLx/RoARYAQYAUbgYBA4KgSMlpS+7/6NVPk7hBCOIwREUQyNer1eq9e/mST5u6+77roNB3PADz300KIZ06Z+RYI8O00TkecS6vV6nCbqr6644opPHMw2+DWMACPACDACjECnETgqBKy1drdt23a148DX8zyf6rou5FkG9foo1BuNLY1G9JE0zb98MCnkX/7ylyfNnDH9i1LkLxAAXpKkGE3nUTP+1s6de169bNmyqNOg8v4ZAUaAEWAEGIGnQuBoETDWgc/wPPdLWZZdJYQA1xWQxBEMDw+nI6P1nyVJ9O7nP/+GnzzVeEEk83Xr1rwxLIW3B4HXNTpaw5qyro3W1jSbye9fffXVq5/qpPl5RoARYAQYAUag0wgcFQLGk0QBVaVSeUMQBMsBIHQEQJbF0IwiGBkdGWg2oq+Opo2PvuQFL9nyVKCsfnj1s8o9pbscV89P01Rgf/Hw0OiQlPqvr7zyys8/1fv5eUaAEWAEGAFGoNMIHDQBr1ixws+y2qlS6ipAsHXx4sW1iRw8Rq4bNmx4dhCEnwfQ5zmOAKVQDV2HNMvU6OjIhtpo7ROOE379uuuue1Jv57Vr13b7vvdxreVNfuA7UTOCkZHRVAj4fpLkrznUkYcTOR9+LSPACDACjAAjcDgIHDQBr1y5coqU2e9nWXaZUnCfEOKeSy65ZKsQQh7kAYidO3eeFEXZLQDyzZ7nlBwHIEljtJOEKGomtdH6fbVa7QOzZ59xz6JFi7In2+7atWtfVCoFXwaAqXlOqmrdaDQfazaj11599dU/Pshj4pcxAowAI8AIMAIdQeCgCXjVqlVTS6Xg9Wma3hzH0WiaZt9WCv4xjuP1B9tChFH01KlTf0sp+KjnOc8UQoEGBdhOFDWbUK/Va8MjI3dpnX/whhtuXP9kiKxYseKU6dOnfU3K/Llaa0BTjsHBoVGl5EeUgncf7DF1BHXeKSPACDACjMAJj8BECDgol8OXAcC70jQ9s9Fo7JZS/rPW4s5LLrlkw1OJpxBprbXYvXv3tDiO/0wI8Rapsh70dEYCTeKERFmDg4Mb66OND2vH+/qLX/zi4Sf6hJDMe3q6bvY8791a626sAzcajUxKeW+a5n+6ZMmSdSf8p8sAMAKMACPACByzCBw0ASN5rl//67MB/He6rntjkiRhFDV352nyRRXnX7jsqqswHa2e6kyROGfMmHEZAHxAqfwydKFUUkIcR6CUhFqtng0PDf1PM47fu2/f8L2ve93rnjAV/fDDDz+jt7fnTiHE0kajDkopXavVdmVZ9u4lS57zGbamfKpPg59nBBgBRoAR6BQCB03AeIBoqKF1/geeF7xTynx+Gke6Ua9tl7n8FynU53bu3Ldh2bJlT1oTRiLftm3bKVqLNwLIPxMCurXCNHQMaZpAlqU4YGFoZHT0q41G+vGXvvSlG5+ISPF4XNf9/zzPe08UNXqxvWl0dHT/hML4u1rDG6+88sq9nQKW98sIMAKMACPACDwZAhMiYNzQypUrz+7qqizXoF6ssizI0lTX67WBJMu+ncv841ddNbJGiCcnYSROxwkW+754F4B+jkPTGBQKsagWHMeRGq2NPFYbrX2m3hz52k033dz/RCexatWqhT09PV+OosazpZQgpVRDQ0NrtRY4c/jf+ONnBBgBRoARYASORQQmTMArVqyo9PV13xz4/luEVrOyLCFbyZGRkeE8ze7RXv53e/Y0Vj9ZJIxR8Lp1u04ql9VNjhBvAy2nCwf7glOImg3I0gSiOMpqo8OrRhuNj+d57VvLlr3ucQc2bNu2rayUeq8Q+k/jOC6hInp0dHQkz/Mve1791ssu4wENx+KFx8fECDACjMCJjsCECRjJc8OGDVc6jnp34LmXyyx1cpkDiqCGhoabQrj/o4TzmSxT//5kSmRjT7n7WQLy20Gr64TQgKnoLI0hKVLRIyPDaa1ef6ARpbdq7f502bJl6YEfGB7PmjVrnlculz4hBJzdaDSwrUlmWfJALaq99befe/3PTvQPmc+fEWAEGAFG4NhDYMIEjKewcePGk7VObxNSvdLznKrWCpI0hTTNYbRWS/JcrtYa7tizd/Dbj0eaFoYtW7ZMcRzvlTLP365VforjYi5aQZrEkOcptSfV681keGTkR0kUvff0M8++//H6g1esWNFbrZb/KgiCm/M8n4KLgXqjtieKGx87efrIhxcu/E3iPvY+Cj4iRoARYAQYgRMJgUMiYK21s2PbtpuyNPobz3XONCrmGITjQJZnKKKScRxvrNfrH2km6otPRMK4ne3b9yzUKn+n0vJGIbSLQmok4CSJQAiANElgb/++JMvyb8gkfvcLX7JunRDLx6mtcTsbNqw+23FK75Q6v1FKGTQbjTSK4x/Fzfrbrr76+StPpA+Vz5URYAQYAUbg2EfgkAgYT2vnzi0XO0p8SMnsOVJKoZThRKzBNuMIms2miuNo6+Dg8EdffOPLPvZEUPT393c1m8lL93P3O11XzFU6B60lzQxGm0pXCCLhPXv2DtVG61+Kc/2eV7ziFUMHbg+FXXmeP8cL3A9kWXZhs9lEYdf2OGp8cPHlSz95MC1Sx/7HxUfICDACjAAj8HRB4JAJePfuDTN8Ub4jjuKX5jIve75H5FsokdEUA0lYR81ox+DQ0Ad6pkz/0rXXXts4EDis4e7dO3yRlMlt++u2L9Aqd1ARLfOcXorkm2cpKKX19u3bdqZx8kGvXP/8DTe8rnngtjClnSTRW5RStyilykmSJGmafb/ZjN6+dOnSg5o3/HT5YPk8GAFGgBFgBI5tBA6ZgDdt2lQq+86f5jJDspvtOA4aYbR+sA6LZDwyMqKTJB5QSn2xOdz8xA3Llu14POKshOGrwNG35Hk+Gw058L1ozgHaGHWMjo5CRjOE6480RuvLp5w863sHirxWrPisXy5fdlkYlj6ilL54ZGQEt7M5y7L3/ehHP/7C8uXjU9fH9kfDR8cIMAKMACPwdEbgkAkYQdmyZcvFoecs11pdraQsoREGkjBGwvh7LjMbCWNdOPV994fNeu2O+3+15hftZHj33Xe7lz7rWReVyuW3uK7zwizLetCeEtuSkISRjIPQJ6X13r17Yd++gV9naXrL2g2b/+tAUv3Vr37VVy6Hr/F9/x1xHPfleZ40Go3vNpvxu66++mq2p3w6X818bowAI8AIHEcIHBYBP/bYY71dXZXXQZ69KUnTWQ6qpgD7eTNwPQ/i2GSJcdoR1mSbzXruus4j9Xr9Y2FFfOfqq39/1LpcrV17b3e1NPua3p7u12RZdkWSJN2W0BuNGqRZCjjC0HVd2LlzJ4wO11blUr9BCvG/7T3H2N706KOPLnQceJcQ4sUjIyNuvd7YppR8f09P3+efasrScfTZ8aEyAowAI8AIHMcIHBYBo/p49+7dz5Eyfx9odbFSyjNpaBMBu8KIsur1OmCKOo0jUkhnWbZZK/VVzy3/U6TUtvvvvz/DSHbjI4+cXOnp+R0/CF/vuO55cRILKbEWrKDeqJNTll/yQecShgaGob+/f6XvOG8+dbh+76I2z2gUZAHAVZ7n3J4k2bOTJMmazeb3G43G7c973vMeYY/o4/iK5UNnBBgBRuBpgsBhETBisH379rNc13mPI+AFeZ6jKxWgqQb+64CmtLHv+5SKlsbnmUhZKTmqZPaTPJd3S9f7eZqKPWeffXa1t1xeWgrLb5BaX5bL3EMyx1Q0mnNQb3CWgOu5ENeIzCFL0odGGvV3nHHmM/67PbrF8YkA8Mf7A/C/VkpNw+lNSZZ8TOXqM0uXLn3CKUtPk8+VT4MRYAQYAUbgGEfgkAgYlcs/+clP3KuuusobGBg4Q+v8FgCxTOZ5D9ZrsY2IRFmZUTKTqlkaIkVVM/o9J0kTZJZJpfROcNyfCOHd29c7ZXTOnNMvr1S7XpxLOTvLciJdKTPIlaQeY+wPRjJ2tYBGvQ5ZJvXo6OgvlQvv0HrfL606GuvKCxcuPH9/RvydAPCiJEm8JE1+LnN5+xVXXPHfQognHRpxjH9ufHiMACPACDACxzkCEyLgwoayu7e3d0baSKdJR3ZXKpUzurur16tcPi9K4u48y4gwMfJ1QIDrOIA+zyTOkhlk6JiFs3/TCNKoCVoIEI6nldKp5/rpSdOmh9Onzwz8IKBWJGptUvgjqQ6M7lgZknKagtAAtToNcJBxmqyI4+hDo43sBzfddBO1O/385z8vT5ky5XrHEe9qNJoXRHFUAw1fjuP4I8973vO20tqAH4wAI8AIMAKMQAcQmBABDwwM9KRRdK0GuAGEOEOpvNt13UqlUjnJdd0+KaWLAiwTtUoiT4yEUTyFqmYkYeoTzpCgY4iadUAbSymLHwUQ+AFUql0wpW8K9Pb2gOv7ECPpZhltB99PJhsyJ4W01qLwoR7K0yz9VdRM3l+N0h9eW5DwI4/cP8f3e94gpXxNFEV9SZKs2z+04f2O4/zL0qVL6x3AnHfJCDACjAAjwAjAhAh49+7d5ymp3i4AfhcAKphq1m1BJBKk47itGjASsHloImD6TWsiZiRQmac49YhU0koD1YpNG5OEMCxBX18fdHV3g+N6IAC3bXqNaXYwGnTkGU1i8ly3aFHqz5I4fSCN8w9J1/0fABiZPXt20Nvb+5zQD2+ROr+i0Wi4cRTfk+X5e5VS9z/ZwAi+PhgBRoARYAQYgclCYEIEvG/3vkvBUbdLqa5OkgQTy4AOWPig1HCWgue5EAQBtQuhEtpGvu0EbEg2I1EWpqXTLKP6Lv4NH74ftAw9kIi7u3qgUqkW5C7IIxqjYCRyJO8kjiEMAmg2mviTNJqNFaDFNyqV0i+Cau+23t7e3mq5/EKl1aujqHl2vdEcyXP5+TzP77zqqqu2sCp6si4v3i4jwAgwAozAEyEwIQLevXv3+ULr5UI4L8rz3MNaL5Ih1nnxQdFsHIHneVCpVMB1PYpaMUomr2htiq6Ydka3qyzBWnAMqvhvjGxRrCWEQ0RuyFvTdkphBcrlKoRhWJA7QDOKII4iImLcVhiEkMQJDobI4yjeA45YWQ5LD4SVcH1v39RqGATL4jRb0mg0/ThJ16dp+vdCiH9esmTJb3hL8yXDCDACjAAjwAhMJgITIuBNmzbNrJQqb3Vd57VKq+48Mz7NaBcZhCGRq+nXjeiYu7q6TTTs+zTrV9LABk2RsQANKNhCRbMmhTOOM0yJnG0k7LpI7BhF448DnutTajoIfCiVS9SOhIIubEdCQRbWh5VURPp1bFFKUxWWyyPCcdafdNLUXVOmTj1Lab1gZLTu1Wp1GUXNXyZJhiT8Q64HT+ZlxttmBBgBRoAROBCBCRGw1trfu3vvKxxP/I1U8kwkYFQnK+zrBU01XCQ/bA8aHByCcrkM1WoFypUK7RcjWiJfUUTCUhHpYvoZ09f4PLppUbtRjDOBc4qmS6USgHbotfhOJHXcF0bZjuuSWhprwjgSEVB7LQSlxKkGjbVnx9GVSiXv7u0R1WrVU1rD6EgNiTuJouSnAPKOPId7ly5dihvgByPACDACjAAjMOkITIiA8Wh27tx5sed5tyolr5UqC7AOjJEs1nGRfDFFjISI9dh6vUY14nKpTCSKpGlkXxgJYwzsUMSKrzc9v2TQYYRauM3EEK7vm1Q2Rc9FOhtFW0jESPK4XRregKQri1HBGiCXkogZ/4LHYcm8Wu0yKfOoCbXRejNX+l8dUB903dLDbFU56dcc74ARYAQYAUaAWHCCj02bNvX5vn+z6zpvEI4+BWu2mDLGWq2dYoQ1YWwnqtVHyAEL679dXV1QKoVEpEioRmjlmDqvNGnnNMVIGPuIZcHTGnKZQ5omZG+J5I7pZ1JRazB2l67b+qEBEFRPxm0a5TVuC/uHMepFArb7r1artA0Uc6VpPiqVuguU86FLL730MZ4dPMGLgl/OCDACjAAjMGEEJkzA6P+8ffv2Jb7v3SYELJYqc+0cYNPnmxsDDtcFDaZn19aEfd8lEsXUMdZyBbi0BkARlswlRcGmjziH/WIvImalzWhCk3429V1LvFZljUSL5IqRsHYEvS/LjNEVvibDFHWW0u/4OrTKxN/xGLBtCtPVSZIOgHa+VC5XP37BBRfsYGX0hK8lfgMjwAgwAozABBCYMAEXaehpjuO8SWv9WgA1A6NUVETjg8wycpP6FY7p/UWCw/os9g1j2hijWIyAy2EFXMctlNIoojJEjP8iEeP7UEGNimhqOcLRhDTq0AFHYAraJ6In8RW9zqOaMJG6NCRLEbbG7eW0PTw+fB8ei+f5EAQh7S+KEwj8cE+SpHdWKnDnBRdcvpdJeAJXEr+UEWAEGAFGYEIIHBIBYxS8Y8eO5ziO83cAcJlS0kX1MuaNMbrU5GyVk8LZDFMwUa2ZkoSvwdYlD8oh1m+RkLFvGCNTNNowkW+aZ9RmhORq67+4DWo5wvpw3KS6MkbUuN+cFNa4AMAIGQnaJULGyNlGzBiJI4njMaI4rPAGAT8I6fckxsER4U7f9z+ttfj0BRdcwO1JE7qc+MWMACPACDACB4vAIREwbnzbtm1ThXBvAVCv1VpPQ1LDB6adscnIdYxFJPb2xklU2FBirRgJ1aSohRJUK0YCRCI2fcMuvR9rtnGKqeGESBgjWZPWViS2ipv1thqwV5C/OR18P6qhrTgLCRhJHrcTxWjgYUw/kMBxn9jehIbVKCTzPR9cL9jVbDQ+6rr+JxctWmSGGvODEWAEGAFGgBE4gggcMgFjFLx1667LfV+8Twi4TErpURuRY/TNSLQY6WLEmmZxUWfFiBb9oZGgXRJDOxitIgkW6WAiZD/AJ4gQbTuREV5pEK5JK2PvMKqYMbWNxIwEa+q7+DwABuQYDRNpFz7U+JxD71f0XoyksVfZdYywC9PXuIyQObU6bc8y+aGLL77400IIk1/nByPACDACjAAjcIQQOGQCxv3v3LmzAuC8yXHEm5SSJ5MKOU+plxfZFXt7jROWLOrAhvQoXa0BPCRfB0lPUOoZU8eWgD3s9Q1MXzGSo1Erp6CoqQggDDzaFqaVzTbHhFhIxNg3TO5bRf8x/ovbwnoykjClyKk2nRBpVytVCIIS7UMqjaYhuqvasy2Oo/eWSpUvL1y4EFVg/GAEGAFGgBFgBI4IAodFwHgEW7fuXOQ44gO+7y1O09hH0vNcp/CFxnqsMeDI8oTIDQna1oR1loNL6uWQyBeFUlj/xWjYxb5dH0VSY5EtppCxrmzcs4xJhzXdwHYn3C6mndGSMgzLRbuSEWOZOjLRMf1/FIjhPmmb2CusFPheQMroopMYSV/39U7dnmXZhz0vuJNJ+Ihcc7wRRoARYAQYgUPpAz4QNXTH2rZtxytKpdLb0zSej4EmKoxRrRyGPhEetScprP+acYRIxKiSTiL0fkY1cuF2BQ6poEkchTLngjiN4UaJXmffHyfNwlULo2ejmqbtUrsSRshler0dCqGwjqxMGxN5T+MgiaJ1CSNsJHDcNtaASyX0sXYhVxIajUj39vbucB3v/Xv27P0iu2Xx94YRYAQYAUbgSCBw2BEwHsTw8PCUOM5e5XnirUqpWc1GXYQhGm2YcYRmEhJGnEB9vWQ/iROQzOCEoj3IhVKpTClofDm2FZnBDfa9xsDDTlpCkqdomFqLjOAKiRhT0nEUA2afrWUlpsSRfPGBjli4ZbTQtMdmI2QkYjwe3wtJoOV4LhFzEIQqDEs70kR+SCl1J7tlHYlLj7fBCDACjMCJjcARIWCEcPv27bPL5fLfpmn6cpmnVSQ/JFoSZVFN2JAp1n8x0sQarLWfRNJsNiO2jc8oAAAgAElEQVR6nlLIYUh1ZBRWu17hlqXMBCWq4RZEjMMdWuMO237Hvt40Ma5ayMS4TUvclH4uHLRs+jnXxmULI2Ik4VqtDj093XT8dB4ZCsqE6unp2TI6Ur/dcfx/YhI+sb84fPaMACPACBwuAkeMgDEVvXXr1j9WSr2tu6tyWpqmDkakmMpFEsbf8ceSsE1HW+tJI7QygipSNWMd2EGFtKnftm8DCVRhL7F1vyLXLOOYhQ8SdimgaBbHFNoWpvaUdDtwGnuXi9qwnVsc01hFIwILwrJpYYpiVSlXtyqlP6a1+By3KB3u5cfvZwQYAUbgxEXgiBEwQrh58+a5Wuu3VSulV2RZVrWpXSJMIuCxlDTNCNaaasEaJysAUMRpVc0e9QOb2cE4dhBtLElIpSVRZa406KJGTBFtIbIyBI8lZPN+JOYxJy5dRNfYmmTqwai0xtYmdPPKMkPW6BM9PDwMruvT70maFrVkD0ldh0F5Jxp1aD36uYsvvmqAHbNO3C8QnzkjwAgwAoeKwGERsMZBvQDe9u3bveIAykHgXp+l2Vs8z7tQCEEdSdSXq0102kpFI40WtdksNQIq6ylNUTH+oCALTBRNqWeMhCnEJSutIpo20a/RbTkgHBx3iEQtwMPou/CCpmgY25gwKi8iZ9wmmnbkKidhFvYn49/wtd3dmILGdHSNXl8pVygixnPJJbl1DQCIfyyXKx9btWrVjmXLlo2d4KF+Gvw+RoARYAQYgRMGgUMm4BUrVvjz5s07BaQ8P1PZbAxMHU8Mu653muOIZVrpZ2VZ4tq0M5JbuyGGiYpNixA+rM0k+TqjWhpnBJOTlnHCsoMUjKoZU9qSiNilXmKkZdP3Sz/k/2ycs2y9F19DIwuRiLE2DIrIGtPSttXJTk+icYjkOS1ablpjYq+QCDnP8Tj1oAC4Owgqn6rs2LF+wfXXJyfMlcMnyggwAowAI3BYCBwyAW/btu38khfc7LjOdVroPqVUKhxRxwhSSXVaHMe+6xqCw7/hw4ivkLiIvChSNX7MJgWNz7WIGJ2vlPlv2zdsibhlqFFEu7ZuS8ExOmwJM9gB/8X9mBowumJhoI49yRhxJ+NI1pK1nbZkFwLWScs6cdG+C6U2Rs9SqpoA8aNqqXqncpyfn3vuuQ1OSR/WNclvZgQYAUbghEDgkAl4+/btr9pfYX2X6zhn2ugSETO9utjOE1EaF9t5sH3I9ukaoRS2BJmhCZboTO3WRJ5WvWwV0+0kbKNc3Ff7LGDrs2G3g89jhItDGixx29fjc7gdm/K2xI/HXi6b/mH7mlZUXbQxkdsXzSsWEAbGS1pJFYNwH/Rd74vC8/7jnHPO6RdCcEr6hPgK8UkyAowAI3BoCBwyAe/ateum/cXXd2nQaL7R6tc1AxXGVM/Gj9mmiY2oCuu61OsrTeoZSa7drYrS1sqYeViVtE1fU/9wUR+m3mKMSLFG7HtU76XZwsUEJcelHqhxJG9qvYWgq8AMX2/tLG3aGVuXkIgtUdtjJGLWmrbpCpeEWvgeIRzpud5mx/HuUgB379u3bx2bdhzaRcnvYgQYAUbgREDgkAm4v79/scqzO5RWv1WIsQy5omqZRFMeKZobjTrVcZHQ/MD83dRcffJrbo9YbSqZhjqgeKstSrVEaFPU2CNsU9q2/YgiXH+M7LHubK0wLYFTRGvC42LRYKJ2XChYb2l8mo7XN/OGrY2lbZ0yhGtr2pjpdmi4ROiHONBhULjeDxzX/cfR0dH7L7744lFOSZ8IXyU+R0aAEWAEJobAIRPw3r17TwEt/05r/TKlVNUImEx0avt/kfzMNCMzTCiX5jkktnIJZwGHrWjUqqWtaAvHGVJEW5BwK/ItRhOiZzSG0fi8taCkWq+PAxfQgtJ4P5PGS6Bey1hb0qhD48vVsrC0BiA2lW7TzjaStmRsSNdE2CbVjr8rwKZkqmlrAD8I0NGr6breA0qIr1Qq8B/33bdyD6ukJ3Zh8qsZAUaAEXi6I3DIBKy1DoaGBpZppd4pZf4MpaSwKmIUWdmoFAFEXRQ+h0SJKmSjMHZo+IGNiG3K14qh0MGqPWq1tWKbss5RyYxp7KLGa+q4GdWfMc2MnUh2HCFFwoUjF7YqKcAJTSaKtQSP+7JpcDyWdlU2ReSF3SUKypCE8fhRCU3dVFpAnplxiRjZm9GKgXQDfz0I5599P/zW3Llz1woheKLS0/0bxefHCDACjMBBInDIBIzbHxgYmCOz5G8Fth1p3WNm/WJqF6NSQ4ZEjBJ/t+rnolVIYZrZpHetOMqSMCmnHRRpFbN/C4HWOELOzPbaRVxUy82NuhlJeGzyEbppGULGmjG1L2vTM0x/QzVz27aQQFupa2VU0yTkAtMnbMckYh0b/4YhNe7TRNxI7igQ88DFOrLv73Nd/weOo7/W23vSz6dPn84q6YO8OPlljAAjwAg8nRE4LALWWrsDA3uu0lrcCkpdqrQKaNZv4WplasJGsGQGJ0QtRTKZZqBbVZtPNL7P1o99F92vxsYR4nNjbUwo0iIzjCLqxQlKxdQlbURd+FqTLjaLABJ+FTnpACNvFyc1mUd7G9OYa5c59gPFYbht26rU6jEGs1CgqB8jbPrdRMlBGEAQlhqe7z/gOM7X81z/21133bV7+fLldurh0/n64nNjBBgBRoAReAIEDouAcZu7d++uCiFfpZX+CyGceegOmWXG1QrJitymCiUytibZFDSRHtZm0d0K88MUr1Ji2ESSYOwl20m4PSLG6JkEXIX5holgc7KUJKIunLcMMRfDH/Kc0sYomCKv6TaBVTs+thZs0+iWcFskj3Vfa8jleqTCtgsJqgtTyxLSvQCNKm2M6P0g91x/cxD63wCAbz344MMPcV2Yv5eMACPACJy4CBw2ASN0KMjSMnu90uqPhHBm5nkuaCZwMRzB6J/GRE8ozEKSxtGE4/p2C3UxbtNzPOIwG522p6qJOIvoGcmNyE+YHmL6QQJGE48i9W1Uy6ZejBOYsL1JFyRqI267nQOj4XHq6aIX2HE8c9wF2ePx4kIBe55NpJ4T/SIR47HgzrFdieYeVyoDruv9VAv9Nd8p/Wju3LnDJ+7lx2fOCDACjMCJi8ARIWCEb9u2DfOFCP5MALzScZxpZMYMQESLpIhCKOsqZeYBpyDVmMtVe7qXyBbrw0Vk3P7xWIIU2Mtb2FBivy/+ENFi1Inzfou0M6qTTWQsKWWNymmMmqnPuHDmsiIrOy2JIvBiZKEh1PaFgqn50vwkctkyrVckthZAKWfsScb9Idkj6ZPnNaqutYawVEIijiuV6gbhON8PPP+uOXPmrTxxL0E+c0aAEWAETkwEjhgBL1++3PmTP/mTM0GpP5cqf1mpVJqhlBI2/dve44uEhSIpjJINGWctEVPrYyAnSSOSaimjx+WJjb2lbVuilDCNLTQ/ZMxRtCJZJy2q32KNVmEEjApmUze2jlj2GLFP2T7s/s2+DOkWawsiXCPWMrOKMSImow8PU+cBHQe9XGvISCCW01sDPySRVrlcHSyVS/fKLPu6EOF/nHnmmSMn5mXIZ80IMAKMwImHwBEjYIROa+1s2bLldAD1B57jvVppOV9QfhiJDn/GXK/MXwuVdD4WjbbajbKcIk2rkLbEaj8iHEdoDTGIHAs/aYqBC3WzTW+3xiKSMYeg9LNCZXNu+pJtxGvTze3uXMbL2vwYX2nTdmTOV4HCdDOSLg5och2K6kkRXfQfux4akAREvPh3HG3oeQH9W610Y8tS0t3ds8kR3nfjOP3mWWedtYKNO068LyKfMSPACDy9ENBae6tXr3bOPffc7Inu6UeUgC18u3btmi7T9Dqp5WsBYPGYeKo9lYtVUkN+SGpGvIT1WTMNyaicjUUkpnPRSMMp2pPa5wDb9xf+Vi2FMhElnV3RylSonfFPSJamE9hEp+0/xUKipWq2ZIwLgSAIKXolM4+iT1kINOAwaWiq/VKPMIDUykS8WB8OjOALj9uqqJMkM61Kro/90DoIggE/LN2vpPqn6dNn/vuUKVO4Nvz0+j7y2TACjMAJgsCePXtOTtP0ijzPu4UQ/3nGGWfserxTnxQCxh319/d3pc3mJVroD4OAi6waud3GEZ2jkAWxnmoiZDP9yNZcbYoY07cYreZFDRcFV0GAbUTFBshUw/TgGucrYVLFBbmbaNvUh80Da7ZmWpKp4+L4QgWCyrVI2GPqbFwE2FnFuA1SUAdBS0GNBGwIXJq0OhJzcVy4X1w84PsBLTrJhtO4fymQtO88N4uNsFTSYTlMwrCyTWjnPx3P+8YZZ8z/hRCCRxyeIF9aPk1GgBE49hBA06nB/sFFaZ5eEcfx9lzl/7ZgwYLRxzvS9evXh5VK5dwwDH9PSvncOI53JEly61lnnbXmqBJwEUkGe/bs+tMsTd6ntapYsZMx68Cw10wsopCUaqwmFW1JmAi5UDS3R6YooErTqFBIo7jL1InNdq1y2qSbTXtQQdBghjMgaZJvZCGkstEsNkMhSWdZMX+Y1NbmWE1q3NSc0zQ2Tl6+DyGKrnB6Eo1AzMb6kduEW2ZBIU19Go+B+q/QNcsjqkaSx4gZjy0IK6pa7a5Xq92Puq77/SyDb8+ZM2cNT1c69r6YfESMACPw9EZg586dle7u7hfKNPujLM/Py/LswUaz+Y4FCxasPvDMR0dHpymlrsrz/GUAcIWUshJF0Vdrtdod559//rajTsC4w5GR/gVRlH7eEeI5VnVs1MpAtViKU4vabDvJ2mi4FREXcWWrLUga4RbaTxoFNYqvTLoZH2YqU/sUJhMtm5YlqkoTFdp9Up24IGApi6g4Nylz2weMJI8P2+5kfa/JpjLwaOyiFYxZ0rbHj6RPoiwFlGbXYPykDXnjiENTH3eED24QQims5KVSebgUVv7Pdf3vaKH/ddasWVue3pc7nx0jwAgwAscGAtu2bSv39PTc6Gh4c5ZlC3MpXQHwYCrzm0899dRf2aNE7VMcx3OazeaLcTaC1vp8AChnWbYlz/O3CSG+N2fOnKgjBKyHhvoaHtzmuu4bm80mNBqNlq+ywBYhVCGjgrhwnbKGFniwtncXSSzFFHTb6ELf9ch2spUePqCWa4nQbq8VCWNNmHLNJimNtWX7GsdwN6WIqSaNPcOtXuaxiNoSsR1jiMeAPc3UhhQEEIZha6bwWErdniOSsElZj2u9KgxL0sT4ZKN4Kwwrulyq5H4YDrjCfQhc9zuiUvnBqVOn7mCh1rHxJeWjYAQYgacfAlprv7+//489z/srVzinZ1nmSiVTIcT/OK77hunTpz9aBG/u8PDw7DzPlwVB8Gql1Fl5nnta6yRN039OkuQ98+bNW39URVjtH0e9v3+m11X6S8d131Kr1aBerxPhhUEAPg02sDVYQ8ZWBY1h6lha2Zhs0HM0TxggbjZpN4akCxvKIl1txhgaMRdF29iD7Lg0kMHMEDapbxJ2Ud24SAtb8VfxPg+nSBRCrXbPabtda+KBr8nyFNI0aZGqOTb0jsbI2C/8sRPA6Nqcl0mVY6RvXzuWQjc9w1rjrGMfqpWq7urqlkG5OuJ43gq0tAyC4N97enr2Pf0ufT4jRoARYAQ6hwCS7759+25USv2d67rzsJMHPSSUlDUA/Vmp9R2zZs3ad/fdd7uLFy8+tVwu3+g4zp9orc9WShHLJEmyJs/zd+V5/m9z586Nn+hsJk2EVRBXdWRk8ArPdd/qOOIatKHECBj/xbpnqaifkqgJ23yKWiuSrSFmQ2KtNqIiVYt14TzFEYcmrYxpaEvQ9kRturs9gsWol/p1Mdqm4QyGmDFdTSnson5sjEPQDMSYe1gSbt+29Zu25Ol6WIfGCUnGXMQSNpIt9gR7nijEZTbitlbQpp3KjkA00XfhIqZxm+iHHdLoxkpXN5S7uhCVESHcBwGcr1Yq4fd7e3sHO3e58p4ZAUaAEXh6ILBp06ZSpVJ5leM4b3Vd90wkmOJeL2WW/1oLuHXWrFk/wJhr7969JwPAjZ7n3ew4zjnoAFnwQZqm6eeazeYHzzzzzK1PhsykEbDWujoyuO8VUsPve554tuu6vXZ27+joKDTqdXAERoPj/Z6RgKhIS+5RRvTUqt22DWTANC8SKaqIswytLU1P75jhh4mm212sDJA55GjEgSRcRKmtsYWFTrolEiuU1O0LAATTthLh75ZwW5F1W0rbCspMHdlMUrLnN5aCNoprfNDr05QiZlwYYGSPkTxOb8JFgh+GEJQrUO3qglK5Cko7dZmr+13X+1QYev81derUGqemnx43Aj4LRoAROLoIYOeO1voPHce5BSNfx3FoxG4xb76hlPpUuVz+yIwZM3YPDAz0AMBvu677BqXUlZYjkA/iON6aZdk7siz7xoIFC560i2XSCHhgYOA614H3CSEusq06CCeSDXpB12qjlEZG5bAlNOOnXKaIz/N9Gh1oiMm4VVlyNcMSDDFboRUSGpIw/hjAxp93e68vprGxZktRalHjJZIsasDWFxoHFVqhlBVV4XuspWY7MVMPs5281DZFySwSzHMm3WwWHGZIhVF+2/MyPcpGSGZ7oY0uu4jCMWynBUsA1a5eqHT1gBeEKDkbBMf9sZLOl7NY/OyBB+6pHe1BD1prcdttt4nly5cbeTk/GIHDRACvKdzEbbeBuPVW/Pc2uPXWW3WRleJr7DDx5be3EBBDQ0O9SZL8YRiGb9Raz0NhlX02yzKVJMlaKeVfzJ0797927dpVUkr9VqVSeb3rutclSVLCezo+0jRVWZZ9K4qi5QsWLFj1VBhPGgEPDg6+3nXgvVLKbmr7KaJFiu5cF9IkhtGREYpe23t/MULEebyO6xZ9s5i+9VtRYhHik5rY/t6qI6vxM4eNOcZ4ly3T82smMZFvNE5T0sa9SmG0WUTRFCEXKXBb6z1welL7ggD3hcMf7EJhvPiL4mY6XjTgMAuRYj5xETGjmUfrfPCYsObQ5tJla9nYroQuYF4QQKWrD7q6p4AflEAD1Yv3ag0/Vhl8Msu8lfPmTcGIeFLHHuKFihdkuVyeXq/Xe+I43j1//vyByd7vU13Y/PzxgQCS7IMPPuilaeoppbyenh783XWcrsD33bL28oqn0U6O7gk5gJNkCppepptKjeAqO30yp6HjAwU+yk4hgNff5s2bez3Pe5Xv+28olUpzpZREvrY0GMdxqpT6QldX1x1Tpkzp37t37yKl1J/5vv87Qghqr8XXFt0xG/fXkN8jhLhr1qxZRqj0JI/JJOBXeq7zySxLezHKtSdDPs3YfoPDEwBgeHgQUJyFRGlNMAxJolAKa6DYqmPqtO22lPjftr/X9v6aFLQRNeHDipxsvbZFxkS6NFGhMM4w4wPdok2plc4uSLA9esZjtMfRipQdh2rK7dGsrQG3O2aZD3VMBd1OsF7RC22P3aDT7tRlFgq0cCBXLTTzQHxKlI4ulytEwj3dfRgRb9ZSfU848nOu62759Kc/3ZyM+cNotdbf3396pVJ5vuu610ZRdHKtVvtprVb76BP1vT3VBcnPnxgIrFq1KoiiqMdxnBme550OAPOyTC4IAn92kuYnO57b4/thRQin5AWBR993Abkr3FQqOaqV2qaVesTzxIOZ76xym6Vd8+dPrfPC78S4fo7EWSL5bty4sScIghtLpdJfeJ53tpTSRU3SATMCRvermt8OAP+ulJqCNV8hxEsdx+mxWVDkiCzL4jzP/ymKovfPnz9/w8Ec46QRcK1WO9dzxN25zBcmSdSK5mxNlswzCg8OVD9bgRamj03NtKgFWzJtq63in+ywgwO9om091SqV27OhVuhEamsanjA2iIFeb6rPY5EnDVkYU2YfSMSWIE0NGScyjVdu2/2Z9ilMNRtVtl1djdse2VmO9Rzb3mOMws2CBCPsBKTKAFDRTeMYXQAHIwPsefYhLJUBtINDHqCvb6pWmX4kzuKvuK74zzzPtz3wwANHLDWNke++ffue6brumwHgeinl1FKppGu12p79kfDfZ1l258KFC+sHcxHya04cBAriPcnV+pnguS/1XecyLcQMkNAVlksezgBP0gw8PwSJGgiFOhGPMj7oqY7XPHUIKJzrLbTruiMqV6u1lt9xNHzrscdmbFm6VOQnDqJ8poeCAN6/1q5dO6Wvr+8FAPAm3/fPdxzHtyXNdkMox3ES13W/ppRagXzmCOelrutOt/dxfE+WZTpN01X7szjvrtVq3164cGF6MMc1aQSM9l1Ro/Ze4ThvzLLEx6gSH7ZOS2SHpEctQSbdjmpmrA8nSdoiwVZ9FF9DrlSGFIvyUEslbX2fSQxVuFSZ1QmqjguLygIR3B85cLW3L6FbVeFe1VJOm4HEbcIu87tdRLTUykU7FJ1LsVCw6Wr8b/M6o4y26Yoxl67CuQsJulgA2OKWqQk7VBfGlQHVrZXZDghM1ePEJ1SPA+SZSU2XS0S+4PkBlMIu3F8mhLtSavmtICj9qKazjfNnzhwS4vBuUhs3bjy5q6vrY47j/F6e5z4unMhUBH1G8vzXaL82f/78fzvc/RzMRcyvOfYRwGhj9epfTBkZkZcEjvdSN/Cv0UqdasxpzOCVnMZ3SqhUjcgQF5qU5fF9at9DL3jsj8eOCbr5Fb7uZOij1QjI7NtS6o/OnXvqr9k57ti/Jjp1hJi52759OyqYXxAG4ev8wD9fKUVFXIx+27tY6DpzHO0IMaSEHhFaTAWtMWU91kJL7ojpaJqm/yCl/ND8+fMf1/Xq8c530ggYdza8d+/FQTn8ulT5WZaAbWhPtda2lh1KNxdmFEgwSRITIR9ohKFo/J8Gzx0bGYj7sulcG1Xa1Yn5mpqHjT7HasCmDkyWlBh9Fq9rpY2LqBT/bBcCdlvt/01RMtWfi15lpdq8om0q2QxssBG6Pc72NitiL7K8NK9F8rdGIWZlhiYiZp6xIrcu42dt7DWxsRj7hwWEYRkcL4Du3il0fmGpipFDKrxgTZ7Jf1e5vMdxvEdrtf59B7tSO/Dieeyxx15YLpe/7LruNGwts49yuYwXcJTn+X82Go2/Pe+881bxzbBTt5pjY78rVqzwoyiaEwTuS3SWvzrL0mcEQeDS0BIpaVjJvv59MLBvL3UBhEEI02fOhKnTZoAflkFg+ckLwPUDwDngtIAueuyptCVzk7nKqBH/m0o7t3/lK59fPxlll2MDUT6KQ0EAF4FDQ0M9o6Oj54Z+eA0IWOY6zjNcD/9nFnWWSzCgsIJb4eIi0dzTyeBJmyl91hFRKZVLKR/YH4i85/777/+PiQhgJ5WA9apVQfP0OcuzLLlFKRVY0iFS1VhzNcRJjlLWaKNFZkZQNdbfW8SHGLnS/2EKdsydaqxfdwzEgnZbxNsiT4w1zYQGOo4iK1wYc9h+XY0mzfSWdlK3RN6KzAvVMpIh2lvatLM9r7GI1xTqLQG3H3s7mbenpS0JG00xFcXpuMk2hIZAYO3apM7xeVyU5DQMwoFcAQSlMjiOB109U9BjGryggn3FWZ6l67QW92iQ/+UoZ60Q6c7Zs2fHE2lh2rBhw+vL5fKHXNcNMWvRFgHbi3MojuP/X0r59+edd97GiWz7UL5c/J5jE4GHH364Gsfxs0DJV6VZ+iJPwDTsl8TFdalcgvrIKIyMjsDGxx6j71uzXgff9aFv6lQ4+ZRTYd78s8ANSyBcnxT/DgkyTfYHWxFJe0H3E6D7CWgdZXl+Z1dXePvUqVN5vvaxeVkc9aNC04xLLrlkhtb6OtdxXu57/iWu66IGwRg1oc1wWwcKlkTRbwKH/mDpw973LQHbQDJNU6213iqE+FS1Wv1CX1/f0EROblIJGA9kYGBgoVbpP3iet8i25LTIKUfbRTq1Vk8uRqfoi0z9uuT1bPye7ag/iSlhYiSzCm7VSi2L6mLQg4Fs3MzgFtHZqLEgNkN6mOwycGCkWSyFWlgeSJItMm+lpIt0etuHaCNp895i+EOb5aZNkRf21UT0tsXJrsTssZl/8f5C2m0zUpHsNA0Jk4iMUnb4myFgSk0rDUGpCqUypvX6ICxVwCcnLjfVSm12HfGLPE9/AqBWpWm6Zdu2bYNLly59yhra+vXrXxSG4Z2u687C8yBzlWIxZZy/qP1qZ5Ikn03T9POLFi163HFcE7lY+bXHFwJr197bvXt3fnUpDG8WQi+WMi/LNKVrBaeDVcpl2LplC2zYsA42rF8H+/b0g8oymD17Npx2xlyodvfC2ecuhBmnnApBqQIOXlfCgbCMC0kzKIXMdAovAdL7a3Sly7ZDnr1s1mmzfs4Lv+PrmpmMo/3xj3/szZs37zQp5Uscx3ll4HnnuJ7n4/3S8gfuFztM2gMnDGVsG6q1NiZW0dRuZAcHjeR5/k3f9z9w6qmnkj3lRB6TTsBaa3df/67XhOXy7Urq6WmWFKMCMcU6pkQmsjKc2ZbuxZnARihlrR4zGksoQeEYP1t7bZ96hPOG7HCHYuiDsZos5FgFGbbXYM2TxbEUgwvbxVv4bhuEtsLloq5sFxW4QHji9leTNjZR8m/OH26PhlEdTofTWhxYPAwBozmHqUsX+GGVDMnYKWYNU5rEo9elNGMZFwYoEAvBD6oQBGUol0pQrXbRys5xnFxKtVcquVoD/MxzgvsTIVfr6ORdZ5wByRPdwLZu3ToLrdocx/0DxxFoPE77xJthhrU801+ttNbrkjT5xH6F4V0LFy5kx66JfDuP49ci+Q70p78N4LzR9b1L0jQtUUYrTSHPMkCxVZ6ksGHDo7B29RrY+NgG6N+zD4TwYNq0k2D+/DPh5JNnwKmnngpnn3seVHp6wAlLkGMffVgmEaaP4z3xerdZISRlTA2iF0AS337aGbNvY1X0cXwRHYFDx3rvpk2bztx/H3q54zivCIJgruu6Dt4TPYp+sXQHVEI0gR/et8yiznThjJG06dLRJN4l/3+lYq31vVLKO375y1/+eCKpZ3tqk07AuKN6vX5ylmXvVN68laMAACAASURBVEq9WmvVbTjQ1Exboio7v7c1w9eMDTSkg0RiomBbI03jBNU+LWGTTf0eWFMlTm9LVbdGE5LZltE90z9U7zU0bf+1IKFBh30trsCNS5eFbqzN1ry9XahlSRLjdRPnKxgjYRvlmreNr/mOP2ZzJDYaNsMc7I+ZQWxU3MZty67WkHzJ/IPOFUcfYpoFrTF9KBWOWqicxvoa5vKEcOtKw0YJ4r481/dnqOpLGxvOOuuswce7kW3evONy33c+ppRahIsk22pGvdBYlzMXbKak/L9U6r/Psvh7ixYtesreuCPwveNNdBCB9ffd19Mf1X9bC/hz13Mvy6Qs4QKNFqtpCkmcQOB50KzV4JGVK2Hd2rXw2Pp1oMCDVLnQ09sLs2dOhzPPmAOlwINLf+ty6D3pJHDLXSC9EIQfQBCWoYTjQPe7/eCPgwUgx6MoGfch8/weqZIXPZkPbwch4l0fBQRQcd/T0/OMPM9fqZR6ued5s1FkRfdydCYsFmw0872wD7Ztpu3tpi3tUOERgTbISqlMSvnw/lakvxdCfPdgen4f75SPCgGj5LteryMQfymEuBFJGNPKilywrOjITCGyRGeFUWOkY9p4bBSJphk0R7cQLbUVxFtK5QNP2AJpSNk82yK6A15MrzVm1JSaNplyFEG1k+9YWhk9e4rEOL3WHNeY5WVr1GFhyNG+u1aKmsrOJvtrj3X8vzaVbRumxmro1EdtVdOUARirXQsHlwt4i3JAkr+nJmFLEIakNsW0dFgqQRCUSLylQSR5rvqlUms94f6s2Wz8wnXh4RUrVuxrX+XhrMxms/necqnypjRLTV91YX5CbVfUzE0wxlKpn/i+9yHHce59Knu2o/Dd5F1MEgL33XdfT1Qf+e1cyT8PfP9SzI40o4hSfWirmiUxRRCO1rB7105Y8+tfw64d22Hzxk3QjHNQbolUqDOnTYELzz+HCPj8Cy+E6bNOhVLPVPCqPeAEJfBLZQhxIem5UEICxkAGa8NhCRSJO9M1zZpccs45swcm6VR5s8cwAtiFs3HjxgsB4I9d1/0dADgFDxd1A46L90IjpBrLYBofCtuGhKlnO/VuLPgxHTB5mqn9weRmAPhktVr98pQpU4YPFYqjQsDFCbiNRuM8KeUtUua/p1RelTTL10SediIRAmIVzZYoDVkWER+YVh5dzOpt9fa2kbEF1W6rXdjUDuYT1XWJoNr6dX9D7IWTlEiJaVK/uB3qLcY+X1OdLhYKJq1NQi8q4NpqbTEBqs3pyoqzUIjSfry2jtyOhWmrMjXwVlqkSI2Y8xsTjxk2L44D34OxuD0OxJ0MTnxq9cAWpmp3N6mosQ/T832VZflwvdZ4VKrkf4RwfxRF0coLLnh0QIhlEtWt3dXqG8JS+D6tIGg3FkEsbNsVHoJSqgYAP3Ac52Nnn332A0II05fGj6cNAki+jUbjWqXymwHgMpyJiip+LBvRKiyOIE8TEKjglzns2r4NHl2zGvbt2Q17du+BZpyB1D59/8slD845ZwHMmjUTTpoxA04+dQ70TJsJpa4+8EpdEJSNZS0SdMnHVCFmlwSUKhXMJ2IEvCNtZlfMm8cztJ82F9hBngjO8d1vmnFJlmV/sr9394Wu606xxEpOjN6Y4MoGbrhpS7rt3hLtraNWeJUl6YhS6i7f9987a9asJx228FSHfNQIGA8Eb9gLFiy4KM/zW5TKXwhaVS0JWjcr+99j7TrWK9l2x5qoCmvAyCSWoIiIqUHfGFoY8jXTj9qVyeNVxr9ZjyWyKFTa9pjGovGiAt+qPRs7Saukw7QGxaaFyBr/w5AxMp45tqxt/GD7h0OvoQERv3lMYwsFU/s1KXIrGBub2GT39XgEPLZ9E89jcGowM6ItM57RAz8IoaurC6rdPRCg+tQ0Z+k0S4eSJFmXJPGDWZau6Ovp+bXMoOGV/Zf7XvCXmVQhpaFxAYIry8J61DicmePVWg87jvPdPJefTJLk4UWLFjEJP9U39Dh5Hsk3T5Lrci1ullpeqpUu4/cB67H4fUJ6pKEpqC6NsMUwhZF9e2HH1i2wZ9cu2L1rF4yM1KFeT6FUKcMpp8yA0+fOhukz0aMDYObs06Bv2ikQlHqg2t0HpUoXlKoVKJdD8L2xml1QCkGlZCs7XG80rzrvGfMePk4g5MM8Aggg+Uopn6uUep0Q4jlaa1I6j7MTLiJgO0jHil+RnK1TY/uAHMsZRNZZFmul/1tK+Z7TTz/9F4cr8juqBFxEn8Hg4OAipfLXa62fr6RE70R6WKJpV5xZBykrcLJRn7WubCfg9mhwHDEXNdIxYrZmHuMJ3B4DNSi2HVN7VG7T4JheHhedYkSMxlSF8Mu+n0w0kJAL20uMDJGR2n2l2yN1kxz5zb5jc26mpmsWFuMNQvA9OD7RPIo5yK08u6kvY9aAFhOFQtpY3ZuYHZ+nKnKxDRRyob1ltasbSqUSCbsaUQRxnES5yncGYbDF9/zBSqXrbNd1F+ZSCWwlw3Oh7IHAgRlFecEeD3oJSjkoQHzTdf1PPPLII6sPRbhwBL6nvIkjiMA999zT6wnvOsd1bnY875JMqnKuJNXYUNyCPudYbgp9D5JmE+qjIyDTBJJmAwb27Ia9u3eTqAUXe81GBnGSQM+ULujq64KwWgGvFMKMmadCudILwgmh2oVq/jJUqlXo6kExoQee79AAF4xisDwlFCRxmtxw1rzT7zmCp8qbOoYR0FqXdu3ahcMR3iiEuEwpVW6v5bZ4Bc2RlBne006+ZGxkA6pWe6nhCCTfNEszmeUrPNd7TxRF/3UkSmlHnYDx81u/fn3Y19d3nsrzZVLK3wEhznSxYbUQI2E0ZsnYpnnHPvex9O2BxfF2G8r2FqCxKNuQG0bKaO2IESkJlTB9jZEzpoTJVcoEZoZIilqwdami6LogssImkoiRCMwQXcs9q/i92KlZQ6D/pqHY1j6sFB7JGsnfZK3bI/mx2cFWJNaeMWidq7TEO2ZpaXZSHFdu6svWRcwosvEPpqZMdWwkZyT3IiVjBmM4UKpUW/rwDB25cqmDoJSVSiXf833hmNVHcey43fZLy0TuBmNA0ddeAPerWsvPnHPOOY+xUvUYvqs9xaGtWLGit16vX6+V/jNqNQSBTbvUn4s3LbJodQDqtVESXoHMIWo2wKEUTA5Jowm7d+2A+mgNmo0myFxQKccNXeg5qRcqPd2UVkahYOCXoVrphXJYJR+AcrkEle4quJiCxnnc6DHv+xD4IYSer3OZ3XLKqad89HCjlOP30zlxjhxrvtu2bXu+1voWIcQlSpmMHN5bad489vm23XmxLGKNNvB5m3629+L2TGkRKUul1Cql5AdDP/z2zJkzx9yHDgPmjhCwIQHtDe8aPjVWjaVKo7G1WOw4TpcRJtt0syWq9qhw7HcEqz06bY+AW2DbJts2YVMhnWq9t0VgloDbRh+2p69xBJPZ39jAB0OkSNSaBFr0GqrtFqlk4j5J0SetpArLSTsdqb3wb+vHxJlFMNu+eDBrAYyCbU/w+GiZVv4UXR9QG8YkXpEGpwyCSXQX7WA2mY2LnkJIRh+CGRph28Mc39he0ljFove52tVjHMRcNEXAoRBYO/YprY3jIs3iyTRx4f9wezJHRxmfhihpcO9WSnx27dqH13MkfBjf4g69FdPOSZK8UCn1Bt/3nymECM21KcgX3QrxsJshSRNSJ5PGQUoI0b8c3awcB5rNBtnSNhsRpEkGqcoh1xL6pk+h6BfbQagdMcqh5Fegq1wFVwu6sXqeA1EaQZqnUEIxYbkM3d3dUEErSw2/iGvNl8995jkomOHH0xSB/dOH/E2bNv1OGIboS79IShlir3lr8E+boIru32BGxOLveA2RoUuRLSzsdFvZO7z/oc9znucbHd99fzUo/8uRNHjpGAEXJOxs374dU9BLfdf7cwBYLFXu4zfHxxs+Eez4aXrthNQyzGi16Dx++vbA684GZwfWg4vwkBr88WG9nq0bF0bK9AEW/6LK10TSJvpFYhrTJxeLhyKsRBEWibWw/aoV3doo1zpbUUNaERlbajd+1hiFjonRzMfWnromIix8o+385VaKvJhIiMdpRVgU45KpyQHrneIMxtXQ0SDE9yg9bTArBke4vlE5F61NeCEbdyKaXENEb+vjlJpHoxCqPeOP0I5wB1w3+I7j6U+Njo6u4prw8XOHXLt2bffg4OALpZRvcl0Xh3IERW8k9aXTtW6FkTR7O4cszWgh6qECnzIrAD51PjgQ+MZtCP2g3dAHJbCtyCRnkMjjRhP27tgDe3fshmk9fTB39mnUA5xnKQjXZMwq3d3kGd3V3U3iQqUhcQP/09vrQ+9YunRpfPygy0d6sAigz8TWrVt/DwD+2nXd8z3PC/B+je58Bw7qscGUdRTEm5/ne9SWSfcp/B/6KRTXLZKyEWnJnbnMPtzb3f2lw1E8P945dZSACxIRe/bsOcN13TdkafpHcdzsyzJscjaD783w+rHcvM3RIz3ZerAlI0uoNqpsJ2v7HL22OOvHqwnj37DPq/258TVg7Ka1RGQiROpTpjR0UWtti4BNVhpV0EVUjJFykX4e/4EUxNvW4zumItZ0Ydj6s1VBU6TcNiWqJfgqLDFb508yFkwvj69tWwIuVF1FVtzUgQ9cnGBEYz2n7XaLBuNWTxd69Zp5z0jWeDFj+hH7km3NG/+O0n/bykWmISOg4X8d3/+47zv3ct/mwd56Ove69evX9wwODr5YSonzU8/P8zxoNpsm3SxMry/Zy6ZompMX+Q/zPXC0EQ3iYhCXrbhoRDUzGmtgzRgzKJhJwghYCcyWOLS9oX37YGjPXti9eRvs3LgJZs+YCeectQC6y2W6vrqqXbTww/aknp4+2kaC7UjC2SEC/ZKFS5b8snOI8Z4nA4Filu+1Qoj3eJ6H5EsDFWzA1C6oalc74/0Nh3q0txrRtVl4jKOWBU1ecEEZJ8leAPiEK/Sn5syZc8SNhI4FAvaGh4cXuq7zFqXk76dJUq7XazSMod1ZaoxATUSIPYBExoVTiR1aYAnJpk5bRFIQJVldopDpcaYc2RwsEWZRhB/fO1zARc204yNQJGCTjB6rAdO+C/UzhX04UlCbG1L7dlsXZ0HUj7cwMKLnwlijiFIP3Aa6C1E0Tilyc0FRFqFo3cJBDWOLFbNX6tW1Nl90AoV9Z1EFGCPbogfZuosVpvi2doz7xDI+ReFU93Ow0Y7+dalty0Q6+C+9rhipiDdKx/XiICg9JBznY77vf3/OnDnRZHxheZuHjwB6O2dZhoPI/1pKeQ5OBrXRLhIq4OhNcqszUUhCjkHSLMaoj96UNrBEQf7NSJqBSQHiN4giYdM0TzXdEqagtYS4XocMa8SNCPZs2Qrrf/0IQJrBxRdeCJXQB4+MZgRUq92k4K/2YLtSCWKtZD1Lv9roLr3mYCxWDx8h3sLRQmD7ru0viKPkNt/3Lwz8wMMghVzQ0GmtuPfg9YSZQxT24YIQjYo8Dx0AC8Oi4rq093tcOOI9q8jm9Gd5+mHPcb4wGeRLAdTRAuuJ9lPbXZuRuukrfN+92Qu8+UrmAvsFkYARhCiKSK2Gj3GFdGpvMWRhHwf27toI8cBojmLR4m3jenwLtyq7v8c7ZnwbEl3Bs622ILOeL/yxirQ5kRdFwIXsmF6DYwd/c8RhK3pva1MaIz/zSRmLzaJ9yNZn2xYSdryiJeCWjZpTpL/bsvlmf4XArBCTtZ8vwdP2d1MKGDturPvaqTRkVlJYaCKwLUzbLm7aNjW6u2Soj18EmmcMwrQ7OV7W1dOzQUr1mXK5+qUZM2bwLOFOfzkP2H8xWOGVmHYOw3CBEMKz08pM21kGWmYUBaMOAutw+P3F77GtuUXogoUGMKUKRcRRbAxcbCoQvd6xTxO/Y7iYw8Vb4Dng40IO3d4wJdiow85Nm2DVgw9BUqvDWWecDtWwgrJn6OnuhZNnngLTTjkFSj194JTLMJomG1Qobrhg6dK1xxikfDiHiMCOPTsuz1OJArtn+r7v0QLOjAWkaw0zcZYzkFDtiEGjG/BteyW9xvo92/fjv3Gc9Cudv6+nq+uL06dPRw+DSXl0lIBJiLVv32LhereC0EsANHUAYUoJv5xxEkGjUaeVNIow8AZOwiAU8pC2Z8wQ8kB0iLwOaAkqOIXUuvTzBI8WGRYmGvS+Qsxl1MemF3ecXzOSE6mYD9g0tS3ji40RZYopucJspD0t3loNtQm87IKiRcStCUh23+NPAB2GTErctEiNrUzG19HN+YytQsYRfWHp1b5oMa8fa4EiaIso1yrPMVoxXU2GgKn9yhSCTS24MA6h53Ehge/H0V6UtvTAD0toL6hKleqAzPKvau3eMX/+/P5Juep5oxNGYNWqVV1Jkrw2z/M3oaUfqujos6d51+jVXijsi7YjZNU0SYiAoxgX0wmlpU15yDjeGY2C+W9akGG2RhQiQ8wyFYIBs+gFKKEuBM1uZA4lR8CezVtg9UP/B3u3bofZJ58CZ51xBqrzaZ5w38knQ8/0GdA7fQaMpGnT6Sr95XlXXfXpCZ84v+GYQ2DXrl3nNqPo467nPicMQ88SLF5PLUOjIhWNfzuwFYmuOVzcFcro9vsf/t5oNHYJgA+VSsFnj5Ta+YlA7CgBDwwM9ORp/grXdf7W972ZmCpF8qDIrVBRUv8V+sdiOgvH3iVmQhJ+EY3a2NRBW608RR5/HKkUZ09phiKCtCnjxwPGkg96QD/ew9o8thOzESMVKmhqU0Joi/QuzRouvCqxCbwg4PEuV+ajoPN6POV2UWM2fdGF8vrAfuEi5X1gjzK1IbWpwMeOmw66dYq03TYCbj9303+MYppCGV0onC3udOxFw3t7JsLsFyMZvOkaWCiapgy1S+IuFHFhSrJU7obu7j7d1dOTaeV+uynlOxecdtpjx9wd4AQ7oF/96ld9eZ6/Oc/z14dhONXzPLpoSGRVqPptGtpEuqSyI2JG4sXoA1OD+N94bWBkjD8oTMT6L458Q3U8qp9xRCFZVeJ6G7NH6GqFHvBI7J6AMHChq1IGT2mIhoYgGRqFXRu3wJZH10FPEMDc006j623X4CCcPv8Z8MzLfwtS3897p0//5qwN614hli1rb2E4wT7J4/90+/v758dxfAc44gU4ChUjXbyP4kIPHziPHO8rZqa8ufbwvoTiUIx+6d5Ht8Ox0bCk4WnNYdebMyk/UA68r0w2+Zqj6OBj06ZNfV1dXa92hfMu13WmYoKW3HKyFKQyowrbp1G0R2V5ZFbU9OXGulObA1Y7MbZHmUQM5BFBFlXFNKXfTGGjl2y7TurAWqvx1jDkav+1BGxHBR5IwIIiYAD0BGqv8R4YaSLp23Rve3rcpK3b2puK9HC74chYCtpEI62etqIG3D7f2GBkLoFxK8CiZXjc4oKC5QMWDi21tm15ki1RQ3vkbgRjxUQRyjqgXty4Y1H93nONPzV+II4P1Uo3hOUq9PZMU9Vq9//t3Tv45mc8Y95PO3iZntC7vv/+++fkafp+x3GXdfV0t1LOVKYp5qhaRyEECoPWrPBpR7tJhYtRFFTlGX1XsyQqvtMuiavwxolZLTLRcB1I84RU0j7WdDMNMjPRdaZykK4Gr+RBpRQCLgGmlqrQ7QQQD41C/+YtsHXNGsiTCC648CJYcM45sHPfIIhyGU467TQd9kz59WAWX3/hZZdtP6E/0OP45Hfu3HlamqbvCYLgRs/3S7abpGgVovuPVTRTeSOKiCPw77YX2NwTXcqo2vIJXbfGD2LNfjej21WWffdo6VA6SsB6lQ6GTx6+3vH0+5WSz7AEQysS7AVEMUfRr2XEPGbMHqVXyZ0khTTO6EurclNfBVT6Ojgb1xtXnyU3qmICErY4jBGauSLHkRA5Ro1/HBhRtxM7/k4qZWoHLsRKxdtNS7OdsITHMNYQbvcwlt7WIEgFbYZOtGrcxPgYEphtm7/bwRVjx+85ZuUnZdZKu+AghlY7iMrNHfI32rasLNw8TcKxVsodU+utaY10CHbFaF9jMhBjXqr2gsbn7QVvFgTFkAicY+zgc4aYsSqOfJ7lCnyvDFOmTocgrIDr+HDS9Bk7cJ5wEHif/9S0abuXiyKcP45vJMfDoaPC9P7777/YcZwPaKmWYqkAowhLtnhTw7+198ljFkOiwKqIKOg6pItNQZ5h9io21pT4fJaatHRmF4uokFfg+ab+61OvAY4axNY1DanKQLsaHE/Q+7B9KdQCSuDC4I49IBsNmNXTBYO7d8OaR9fCjJmnwPkXPgu6p02DDHs9e/pGy1On/OW8iy/+3PGAPx/jeAQGBgZmR3H0dtdxbwJHdGFg1mp7a7OaxHuRjWYxAsb/RvK1qWnqqCkybjZ4kVLKLMt+4fju+2bPnPkjIURytPDvKAHjSQ4PD58pZfZ2IeAPHVcENk1F1ojFLOC29EAraDc3fyQsoJYFu1LGGlCOq+XM9NvSdtocqfBdEpXIBcFZoA9MY9s0cbvQ68BoeqwGbHPVhcVHkXKmvjKKlotZwy2VsclO042oiN7NyENL1sX2MKPdWhzgC5CUrVf02EeHrR34MB7UZowj/TdOQcL/pswy1tbMQsOem2Hb/8feu4Brdp3lYWutvfd/PZe5aUYajeai0WgkjS2BGYNtbIhsGhPSPJRAlRBDSGiAQvLQtGnzwNM+iYCkpTyFQBOgpRBKuCSIUKCkuPgSNwEbEksGY0uyLFsaae7XM+d+/n/vvVb9fpe11v/PkSWPJWtGOgfG5+ic/9//3muv/b3f5f3ejwU4NGpNvcNcq6WWISKTob7CytA0EUTO29P8ZZad1LW6JmtB58JrQQPUqedOWeTiDFFqoqBzbIM123bsNLfugfYvpAYHbTD2w20Iv9DrmP9727Zty9barVTiK2QlHnnkkc7hw4f/4vr6+g8PZoZvKF1FoKqOVXQcozBNUm1jwRV1oDkzpbwElIzQ54vRovUIzjW3+2HfUOtIU5sSLWs2mMqVtE8A6MhIYd/g71cXr5rnnn3WrC4tmbnB0BTeUj/woKzMnLXm9lt20n4/feqM6Q8HZt+BO013dtb0du7cGN5yy6/d+da3/a0tZaxXaOO8Aod9+OHgvv/7F/atrm/8vbKqvqNTVvMa8Wp9V6NexQn9nksaa3kMAAxhJHEEfV3Xl9u2/e2yLH/69ttvf9xayx7hl+jrVQdg6HcuLl75iyGEf2ideYP3rSVR/yzFygstQw8kggRRK4/k8jy+pqana62p5qotNdngA+pLTO1HMbojYNDxfnxXwACmoQ9ZpEhKWIFJAPRPRxiCG53VdBthSANwaaNI7UEBeEKCUlRbqGWKjoN0nqahCWK5lsEt5Jw2p88S0pXWfhFRE/hBnEDYY/JaJWNNR/RMkFZ1Lx6TCIYctTqJyAJFQ5hso/rPWR04pb+5Fg6xBAJw0caOE6L4r2YsqUacOXpChzPzZtvOXWYwM2+qzoypql5whbvoQ/ve1vtfWlk0jx49umt1S8by5bMUiHo//OEPz9jSfruzxd/v9/sHYMTqcXKudO6zPHwTpR963oirkMaE5hEyOb26bTWTJQppKDthVGFbb1DKmhxqiZaRmkaPMEQ8RusbpnTWrK+umcWrV814He9pzbDqmO29rhkUzuzZuctURWHOnD5tBjNz5s577jNubqau5ud+b2Zm/j23PvDAyyIj+PKt/NaRNlsBiGxcvLh0p3P+bxtnv73x7Q4FXZ2Gl3QhOKCZyCaK5r4GBGq3wKxv26YejUafCiH8C+/9rx44cODcq+GYveoAjIVfWVm5tW5H32ON/94QzO6mqaMuoj7AafyeNAlmc3XzOmqeFo2RntzdBDKJXaU3RV+b/7cCvH7XKJH6iCkNzilWYtMJAMfPF4BLm0IiCJHh2ByAcdlybE5cT04Ptmh0ypjfGr0qFEvvso40VPKVAvKEPrPoTpI6VuYg8DwmTEsSlS9NRUNakuYN85ZRFqsCsNZTNJMQyVmx7i6OCYkwYFYwRBgYkNGfjN69Efr0qtIMhrOm7HZI/7dLIxJ30sxi9ISyVPfoWWPsb5fO/J8rKyuffTlE0V/vJvCRRx4pDh48eMtoVH+PceF7e73e7k6nY7mvXCVFWeRAwXf6uYvZFdo7PL9boxEdqgK5VBaiUVlXkvrj9pHRyDh0AaDvV4haeB16OSGM0O92zbA3IKcVUU8HA0KWV8zG+sgsXLhgFs6eCf2i8PMzs3am17W7du2yG3VrRt6Yo1/+wIbrD39nbWXlv3jg3e/eAuAbfMMDfC9fvnxkPG7/q6pT/ZWyLLdj721A+QzAOkVfysE3BkFCyCXyrQQN2Hh1M17xTYNJRj/b6/U++Gq2PN4QAAzP+/Lls/cURfn3gjH/ubVmjh58aqvR+biaJuVThkLOZgZA9xUJUGQ9snoTxHpEEMEPOYEL7+E0RaZyhfGEGYuYJhoJgKU6LUfAUXGFzl+mAUm6nKJbASQdTwggwucr4xp1MxpaQFGvtFIpsFLAK+llUpOSViwV0tCLV6Y0payZ+MTfo8C0pJVFDxqfpyAO3V0AsA6qUHnNqb5jvW6koOEqYNi6ftHfKNrlNhVq+RJSuBChBeb51wDgpm0JhNGjNzu/zZSdiltbbGVm5raZbndgZmZnTKfXIy5Z0zSrxoQPBWd/wbadj+7bt/OitXZ8g9uVG/L0Hn/88c5oZO4aj1e/ryyrby0qu917b2uqz4JPUcmzxK2AuWBN7tSy3LiUOASAYwQsTGaWceXnQsEZcpL4LJC2KpRNkB1Cv2/Ln0+krLIitjSBcVGST+mMBeMDeeyxbcOaHY+vXD5/bvnS+UtufnbYHw76fR9cfzA32ymHMwuDbTt+8Ssf/Y8/ah9++Nq+vBvyzrw+Twrge+nSpcPGuO+1RfEeE8Itao8bso3egO8yHSzlzj8cNLahbCOFBzMOJpxq6/H/07btPcwj1gAAIABJREFUr1hr/+zVVt67IQBYIszy4sWLb6065u8aY/+8CWEGAJyDbF6P1Qhrmv2cb9kX8tD5Rk2KeGiUi/fEm5eBMP6unwnyCTGgI9mEtW419UbRoChgUaSckbxakYXk+muaXxyxkwCZW36uuZYo6kfuQJxZEVPcUQKTnRYaUS4DnZCiJgER+aK+avosDEeXVLwAPsUnmk6UPjqYOlyLkuJwVTk7PCeXEZjL+sb7JOtFCl1UG+etl6coxw0r2MzOzZOoPj00EGYouiTWMTe/zczOzlNk3DQ0Xam1tjhrnX1faP0jbTv6+MGDBy9ba7fmDL9E2w1xjdFodHwwGP7t9fWNb6iqahgdwDhaku87vnB/6OdYwkhlHPydSFjCkOfnj7Mduqe98C+IsAVnk0oPY9PUrXGhNQURKVNLG5dOIEnb4V5yY02v22vqulk03p8aj8YnCmtPzAwGT7at+eTC+fNn240N59p2MJjpzc7Mbz909erSftPtrt2299B73/wX3vnUS1yarZe9CisAbYjl5eXDo1H9Xda6b3OF24N9pHYnt6U5GVTn/aq90VYksb+tD2GpbZs/8779deP97+zfv//Mq3B513zkDQPAsrDdxcXLX+2D/68/pw/8ThPCII9i87PPjX8EoGk2s6RP8+hXj6eM6NQyQ2cQPyIdU0K3jDmMgQp0HKGyU9QLABbQJPBTGcqpnl6SoiQ+VcaWzhjHDEicvlOPTjcdORuEvdzSxMiubUva4CZ61FQvliS2noOAPkUpOJYId1BALzXw7LAczeQjC3PVLUH2dH+kJq9laGkh4/Q8C6jQZ6JOLkMjolcrhC5EymAsDoczpJaE144pixBMRb+fN/3hrOl2+8YV0JyGzByxZDdCCJ+xxv6/Za/ze+t+/MSh3bsBxF9SQsWN8EC/1HN4OAT3n3zkI7tcVT3YKarvKcrirdbYnu6x3HkFaKrzq1FrDsB5+k+2WBSpAWdBRVzwHW2G1E/uQeQbm1p6/EGKQe6lA8cN6kRFSVKUEOeAtjjkKjFm0Hu/3jbNk1VV/V4I9gN10Ty1umquPPTQQ3C60gM8tRDIsr0aNb6Xej+2Xkeck2phYeFo29q/YZ35ayGE23LbPrHPNEuIAMG5qGYV7Tln8ELbtmtt057wvv2AMcW/rirzsb17967dKOt9QwGwgvDFixffVRbm+6w1X+29n5eHh/FGwCRXPJkG4Py/86hZ369/fyEQz4+N97AABfccY44kPHYGk9TSk58bnahGuDloUR+wpJClHSgSpuTatE0Dx+ZZqhwtEjAT2CohTD8bZDCZ0kSOAYaRS42NwJOjceJiI6VIqWQR09ikd1p7g1XFKq4ZBlBI1DvNDOc14kifBIzk5yjMQZE3D5PgFHRyINSLhRODtPNgMKAMBEXQpIyU3/PKVJ2e6fe4V7jTGWC0IUIk1QVfC8Z8Kljz3ta2/86NxyfG4+GFxx77wMrWuMNkch599NHB2lpzV6dX/mdVWf4VZ+0RVxQV2jZUrAA/670f1xuxH19nrHL2JkW/ahzB1QCbXVvp+DnhjA4RtDCHFUptYNK3aEWCyM46jShEg14HhCvU7jCukGRLGXxLDGsou2vOFR9p6/pnVsb+A9/4jd/4ikkE3igG+vVyHufOnRsaY94YbPEdhSu+2Tl7i2bHKKCRjJmmnamgJs+9Bipw9sVxxPjAUdu2Z0Lwf9y24d+0bfWhQ4d2n7vR1vOGA2As0LPPPtvbNjPzVcaF72h8++7CFXsgU6kGQQEJ/z0NBjlAv1D0TBAgzGYtTk6/VqMzTruKiACp+bTU0pMD8DTIU8RNYvOpnzYBFCVvtRorfb1pW9AoLKkLMz84zf5FrZRJzBxVTBo5pP5QAuXom1uReEQijBvQ08n5cAlbxipGEJaAmkNsjrKpDUlYzqi7af2PXjq5dTRSptS1pLb1wSACnUh/KvGKW7RSGhrODV6DucJQQcN7qCcUYxghsk7pflxXabqdoen1Z4igBUCuqq6xePhw7Xgoy2LVOnPCWfPxwrmPWu+e9H58qmmas/v27Vt8vbYwwZF97LFP77R2/Wsa33xrVXYe7HSqHXVdIzqM5QDtsdR9PRpDLAOTidAmJqpq/DBOcCVYoE2dLSZicZlD25EachYRUfPIN3mumhFxIEpqmUN9D9KkPAcYIyxxn8uqWjfB/oEt7E9Vl5Y/9LaHHtoa2HGjocl1nM+jjz5a3XrrrXuKTvFWG9y3WuseNMZiRC3HMdEWppIXbBJY8bEkKPK3YqvGTdOeC8H/adOM31/X9fsPHTr02Rs1G3ZDArAAbXnlypWjbT361k6n85db395lTCCFbTUW6hnFlpcs5XxNRDoRvSUjwUArNVy52SrcTXXdqUiXbjJp5GUtTFmaOToJGUlLf4djqVHTtDg7DKpylUQuCOizCJU+l6JInh3MgbSCsKSzJe3M7GcfRTO4/gYNXQZ/TR+Sc1Fjeg3rU9N50kxM6PJyBBqzBESkylSztPdYQVQGNaSswKTClj5QLKgiYvuZbKiOXiSvtuTxhfELZDLSHQYAYMtyJNzrDaEfzdN0ZDhEBaJOt0sKW4VzKKQvWW/OeN8+5dv2UWvdE9YWp4rCn7p06dLCsWPHXhfErZMnT/aXlpbubBr/F6yzDzlXvNEY09OIIq+x6X5V5wt9u+qQxueKOAbTETDzszjhoiUWzsKQISUddDiFPBcYANzgX1PTXqU2N6kzo+av97XT7Y87nd5/8N78RGew8r7jx//SDZNCvA7M+ZK/BY7XqVOnejt27Nh25coVt7S0dPHV3vfcYnQR5Ko3euPfFYz9+sK5e4yx3RggiP3LA5wY7Wa2Q/Zp472/EIL5eNv699d186Fu1336Rko3b3bjb1gA1pO9ePHi3qoovrEN9V+1xry5KIq+euOq8DR9g/LUcs6GTt4UA5mmP8kQ0OBlBVwhJ8U6LLN4iZlNYwfTyMHcWOk5Y0NoHzBHrMlQqY60GjTSpKbjcs1Wg8yYYhHQ42Ok+q+SqygKJj1epPdw/vwPNTYigumMYpwTdU5x6jD2IKMOrLVgUq6CDndBE2loWIJ4l8Q+zEtsUUNaar/X7CT5/YSjIqRogLDKU0rkpWtHnycCIvw7a9rA5CwAMDO5kZrsmE7V4yEOnb6xVC8sKIXa7fVMIXOksWY8Wcd+rtU8LHkfzlnnTgQTPu6DeXq8MTprS3PK1vVzH/3oweWHHnrtCHzAyD322Ke3u+4Y87YfKKx7Z/Dma5yze5GEIedSyhGUHtb/nmDvwynTTgSNeKV/XboD0r7n4QrUqU71EtEth0MYFd7w3poiYBJEaKCMxXsf9wnt/ciCgHSFp6jbG/ii7Hw6+PBPbGf4L9/+9rdvpZ1fIoTD6Zqdnb3Ne7/XmGK/9+19dV2P1tdXHzl06NDTr0YPPfbkhQsXdtV1OFZ23DuNCe+01t5njJlnW8pSBxr4IGMW+3jluomVI5oLIYRR0zTnmsY/7n3775wr/7+lpStPHDt27KaYpnbDAzDW/MqVK/PW1g86W/wda83bR6NxV8GXwE56cXOgy/doBDsxLFwDnYw88/fqzeWagicvPabeIHWmk4am6rsanXPuhI2QgrqeD6Jq5YpQFEyzclVkhPuAibEsPbK5A6HRZVIGYyPGoiCNGY03CHzZ2On1ZcIbwnaO749iIikdHNPGEvFG4yqB83TdHEYyB8/pdU8Rcc6W5RQzbT6hzejncjYj1Xzo8ygY5sERHHdBDKUyVdklAO72+hQB41ygKYz0JQZug7yDf2htQmuZOkucffDrIZglY+xFE/yzrQ+PGWs+W2CAux+f8d5fXFpaWnm1I4WXaGvjy9BSVNflLVXf3G5chfFA97c+vMmH9r6qLG9zzpEiPZdWJjM8zEzGoJNkAGnfo+Qy0RFAurkMspENLyIcNKxDgZozK6wExyURpJgpEhaiodaGcc/JUcLeLyrT7w/I4Sqr7gVbFL84bkb/9F3v+kunv9D1eL29/tFHQ3Xrraf3OOcOOVfda615U6fTPQIQbtv2FmP8c1evLv2D06ef//0v4Xxke+7cuUFRFLd7b49Za95sTHh7sOGN1nK6WfeXdniqnVEA1oyY7NkQQrvsvT8XQvi49/7fhhA+OhgMPv1Kjg58JfbSTQHAfIMuzKytFH/NB/Mj43G9e2VlJc5+xN+niVPJKxft6IzApdGkZE/je/W/We1Hjmn1/YlwpW0aeZtUXs8k0BEAzglJCi46BQhsYMSVeWoapCscF4YKr0etA18gq6A3kqU1U+rZe0yaQR8lRjaiFUrUhsSdVMYzeZQEwEwQU2CkziOpxxLYs0mVyUVSA5a2Ii4Ny5ZJ7aDCxM5qNFndWpW9JgmqNKBQZiWrtrWMMcQ1U+1PZTwN1X/5/iamNQ/UroyDIEOnR2QdTFUC8CI9je9QLAP4MhCnaD6KhKR9E7z3y8baS9aE89bYk65wz4XWnG3r5oT3/tPGjM/s378fEpg3HLMaoNtpOrt96Y56F+7zwd9rjDliCrvPObfXWjvjvU+eEmJaqsGmPnVNRdNenGbwCwAnp5fBl6eRSb+6RCWxRV5akGivkqPHZRHseI60BZx1/rVMxyKGPGUykN3ob5RV9fuNb374He94959ssZhfGAKefvrp7tzc3D7vLQD3bSG0X+Z9OGit2WWtHbRt69q2Hbdt876NjeYf3nXXgT99pSNgnNNgsGN3WTb3GlN8mTHmAWvNG0MI+62zc8FAlV9YOBrMUGaNn3NyyrOZ7yGEjbquL7Vt+6kQ2kfruv54XdeP93q9p1/tft7rBeebBoBxgWuLi19pO/ZfmGDuXltbszrwGzVbjWDjjcuEOPK/bbZQKUpjgglAkKUfUyTJdVrWlaYRbCS0kcQ69LgazSLFyiP4UoTLIMJkFqRIeTRfAuDIGoYxazklToIETUOjtfAzQSRlxNnwIeKtxxs0QUrPUcU99Pw5nYOInG93PmYxZyRTZEg1YK79EiAr+1B6ivU6pSEqRpV67PzvqW4Ip4AfNUox4yok1aRRVH6POPrHlaIP2JBMJQ1x74INC9F+Ppq2ZFG0W3aMgX5w1SHjXZSIgqGmVV3Dlsw5A/pz7sDBMFljNowxq8abC9bYp71pP2t8OO2tOxOa+pT349Oj0ejy0aNHXxU5TPTvzs/P724ac09dN8dssPcUpTvmnDvgjd+BWhpkT7FWAE7NpLBiGfMe8qhWyzP0HWpV2ahPlAQSQDOjmd5LdVyZeBQjYU6V0Lahsg2DL72HAFjJfzKzWgBYnxs4Uj2UEIrKG1M8VVSdH11erX/9G77hG75kAvnXa0xfjfeBsGpt91C3W77FOfO1RVG+CXvAGDPTNI3Tfti6rn3btp8cj8f/bH5+9l+9EpEiAHc4HM5CtWo89nfMzAyPNs34eNP4N4bgDzrntltrS+LwkC1togBQzAKKbcA+pN9ZC73m5boeP9O2/mOIdI0pPt62G88cPnwYrYY3tSb8TQXACwsLD3Q67lfLorgXm4vaguSftgmpV0+sWo3WsicjRn5Tv2MAmNRQTspWKQWNt0GKEscuxFtHhKWGHKlO/FMAnh76XFWcCkXtF0Cu0S+9B/+cI8UfRLMri0tmaWkpTf0gI8fGk2q9VLvlmi9S0VrXVUIT1ZQlomWLqAJuADhGMG4ISh4n12AlJU4RsTKh8bCkNstpADZCyuKUo8RFcU1JW0t6QyFiwjV4pDw5iwCt6UxFjOqDfD+8tTQDejAzNLOzM6Y/gHHm0gBrYzpyZhANB1MahwgYxKyyh/QlsaNpHKLOjKZBEMzwzglx7Glr5C3RuDRMBR9aH/y6tXbFGrtoC3PRBnM6BHMqOP+09c2fjEblycXFdun++/fgdS+r0hIiXOfcrLV2V1X177DWHRqPR0cK5w4ZYw8bY/aGYLZhPiopxFkIYnhTE+kpOXgKoolBL+1oMb0s7UL1pHiM1oC1LgcddprRq6NA5bnh1D6lXlJGKorNCMcBETBF3kL8ywCYxBQ6XZoJXBTVwsao/uVOr/OjX/M1X3/21QC3G/UzIRv6tre9bVtd10ecc28xxr3dOfdAVZV7i6LsU8Nzkl6kfV7X48/UdfNrxnR+8eDBW5//YveokKj6AHrv/UHv7eEQ/JGicHtDsLeG4Pc47l7ZY63t5WupNgKUDo2ABWzFFpDDtxpCOBt8+1Rde0S7/6HTcZ9eWFg4d//996+9VrIhNxUAX7hw5h1VWf1za81h3WQa8SoAa11Lv+epNgWma0E4tVNEww9SlGyPVKPlbYSoEKlh+kcpThh4ll2kOhaITDSEPq/tsrGD5CKda4OZx6JYJRGdEq9IbagembWVVTPaQF2XJxFR3CepPTKAkXSFc001PUp7i2pgAhlE33yOGvVG8FV956lhCiyggY9k4QTV76U1mt45AsBkpAWqU1TLQyR43WXCEqYeaQaBIqlJTWDVlg7OmfG4NYOZgZmdHZp+vydN945nf6K2S+tfUnxlXEeY0SBn9Yx10k+asSbJeaJ7l+rCuo/ySU4cq/PIPc6MIDPAl2BMaLxv1+umWfDeP1e64mRRFOdD8Ge9s497Uzxfr24sDYduo2madjwet7Ozs+1odEu7bx/zlPTfY489Zufn591wOCwWFtpetzsa9nq9HU0TYMwOusLcEYy91Zlwa+PD7uD9LmvddhPswFlTcqSJyoIAp0xdpmyNODO6nriO1BbE6WDa07EboKVSRc7yZ/UqrfcywLKzx46p/i3/GftVDhwJWewQavStam1cgqCsEAFwD05THdrwR8HZH3jXu/7TP36tGNsvBtBDCO7EiRNz/X5/n/f+/rptvzK05v6isEeMsbuttXDSImFJCabsFAWkbf9lXfufP3Ro3xNfSBkFDOonnngCrUK90Wi0zVp7a1VVt7Vte7tzxQFri9sQ3bZte2sIYYcxZgieAc5XMy9qg3SfaLDiSds+tbMZCOr4cK714SkbzEeDM3/SjPwzbVueOXlyz5UHH7zxyj9fzD0lm/PFHuBL+f6zZ89+Q1kW/5u1Zp/DhPustUg9vhj9ZYX9xHbmiFPbjPIUbZ4qxtxTSu0i5WsRkXYoYsKoQ6wYA66y89CPJnqPcRygploTe5qi3bY1G6jlkt7zpL501I2W1DOdo0yFwvQOiuaJgc3pPJ6VjL5klCTRpsMj3VINL9VUaXYwGURNBDPbFIAsxGqW+ROdanYmtFcYbSNU0Ja0fIp98wyDuAcTjG9+n/YtM95w1JtkPZmNjvFguC8QZsCoupGMN6SeXqrldvoA1Irqw4jyAL4EoBB9oOERYEtbSj33+rOmNxgSOQtsWg72OXVPKXZyoJC2ZhccBkHBgybvoJ4swATNWe181evlZcK11KYej6Bj7F1R1IPBYOSKYs0be2nU1FcqVywGbzaMa2vrTVvYogF7hFYAwX1hCf9g5NrQIrcOgtTAFcWMtWbeeD9vg5sPJiD67UKnwre+YBY+P7001IN6v1kGEvcJ2RWeSiTp3gyIGYC1Dpv62TVSZlIf13ejYho5o7KGeL+053EpRvdkAmJdH3o+hb2f5mQzAMex2JQJYm3f/mBoAs38RnbB/VinM/i5Bx98EKWA1+UXUrrWDnaXpXuDtc39tujc44pwwHi7r/H1bueKoXO2LKn3OmWndLG00+NzWgp/VDr7P1lrP7hZWw7A8tSpU6gh91dX25m2Xd1mbbmzLMs9IG8hqjXW3hKM3xk8/QNjecYY2qeIuAlwFWjzco7aWHWy9NywP0mQxQN0/Vnv/ZOt93/iQ/i49cXTIYzPrh86tHAMWt86X/U1uAtuKgA+ffr01/X7/f/DmHAg+Fam5aY6qqafFXDz+5UMDHvcWhPT15BRxrDmrHbM80oxHq+KvcfaRoR0JXvtDFzT7UZ5fU2jcAJhSp0qMMnsVMzSlRMJBKotgS+OAQOb0uMy8AEAHnuUWWmI0opSp44DCmOrDwMwp5ORDpaxgBINO7kGVTdKEZHOckXKHdY0r4tPa0Ff23aUoishwSL13qS0u6613i/oO2sNMtaAysKUYDV3KuJbw1GhZDrS/uQo4F9p0OKMwK3s9M3MLEtW9gDAJdLuSIBz9gFrwOBNZGByWnRgN8AEq0QZD3XuhJjGCmRSQwdLG2vtMbVnzSwuLppOt2NmZ7cTKSxwNiQgUwsMZPcASXpqhcIXLTEiO9Hctj4EYKiz9H+uwP+gpycKr9CWSeQ5wLhENxOKbLGWa3jYgUay+mzkAAyk20zNCu1DeTQb+3jj/F/mofFrePxgqvdzKx2PzeSmMcq0CGPaFTJRiShh7JSRcYbgRn9gfCjXjLW/5dviB9/97neffA3a3M97SWgd8t7f5r39KhvcVxhj7im75Z3GmB3e2FnrTDf4UGDfsCPJHROaYUpZJxWzqeq2bX8zePvjbbvx+L59+8y5c+dmvC931KHZW1Ruh2ndTmP97VXV2WeM2920o+2+aTFeeeiMHVhrkWru4uOC8RjXLMItGa8jK/flJMd8j8q5wZtb9j5c8KZ9OoTwqA3h0bZtnwHBqiiKpYMHD45eL1mPmw2Aj3Y6nV8tCvtlJoSCgSeBWNp8k6xo9cwmvH/ZwPnf9MmAsVLVH/05Z9FOP0H5OUSwjS1PWQsHkqQgYjnuE1bgIbARfWdI9TFLVFo3pGeXU4hs8JLuNBswFdpQ9ouLwMuEJQUOpM51DOBE/VOGNNB1ZApeMVKSCCiNN0zykArW8TNU0CNr0dLUMwwxRcAx7cnRr7atsMhIAnJylOAclJXBAAwoeiUARvSKUBSyhR3TtCDHGdMbzJi5+R1mMJwhIQcE/viHuv3GaIPqwcMZzBfGQAcee9ftdoj4g88fbyDgCqbX6RDIsx62ZDjoOzdegc0Lo7e+vmYuXbpIMprbt91CYxQhqkg9rYTD7OxpNMiBuBDotF4eRVC4zxsnnDt0XFKQdjLZfFiHKIxCL+Y/6J7CJ3A2iPdfznhWcIUDQSA81auO61JwjSWZKCkpXIkJImBy1KIAh2Q/ODnE+RG+vwzAZeniwA/wIsjpKTuttd0ni6L6gQcf/Lr3frF1ypsBvFHfHwwGO6ytDlkfjtuy/DJrw+GicOjd3haC7be+geg53WPKbAhRlFv5WPmEH5voxhOfAc9GWYHMZp5s2vb3mrY5Gby/tSirO511u5tmvKcoykGgzErbs9Z0jbGdAt6QCS54ciUnyajkfOp0My5m5aTGPKCRvbiBDoMQzEVjwjPemye8bz9VFAbqVGfW1tau3n333UvGGMixXRvG3ww38Ys4x5sKgKFhe8cdd/xkUWBgeCAVnzyNnP83fp4G12trv0nKMgdRgK1ORIKxiI3gGbjAoOV1ZjVqk5FD2k/RkJE8pPZFJsBhYQIqjAprNAGw1uf4/DnSzdW7kAJHJM5TaFLqWccPxuuWOig85hzodK3oHDNDn6IaSS9m3KLc2dlsXTf7Hc5NmeOT940j5AlnQfVfAUZgRMP+SESn6X8Ksog0VlH6FTVgDGCf37bT9PtDJmCRh+DNqB6b9Y0NalGan5+nqHc0Gpu1tTUZAAEpWmPWVlYIrGYGA9PpdE0tQEdAL/KlmsxHXL2+umIWF68SuG/fvsvM79hJzkCDARKZljdHg9JWgfsHZydPG6rjIf3WqZeW1571vZPjg3PU6ILLDgmAYxQsGZfNnFQCZtlrely9J7g+Np6pu0D3nu5vzojwh+aOJKu08aAPyrloO9+UclynU9I6wzFi1jNKOeWic70fn5nb8ePHjx9/zaldIU179uzZXtu220ej0cGiqN5grTlWFp27nLMHjLG7TDAzxgWkZ4igQPdE1MFi1gFLD8dUn9dMF5leI1PDCYT5b7UPYaVtmhpgW5VlF2zkumkwd9UqUVSd/JgFRGCQVynpfqd9CEefXKtJpxv99Qsh+OehPte2/lFri8+UpTnjnFsIIaxdvnx548qVK6MvYR/yFwGRr+xbbyoARq3sypUrbzHG/6yz4Y3et6TmQ76fKCpxhMXGichQ6Ksl4Q1R5RGPLffU1PCr4cJ/A4DVsOiGnJaozKOK2DsrFUc9fr45yXhZjRZEllIeMo2ckYIWS5vufBzsINwdqs+yaAKOj+ssS9bp1ShDngk5lrCcSyaFUcpqqkYewZaIMpPp5MgXEgCeeuAmgGHz7SrTofCw5nOFo7Rmph8sQyf4/rGjoH0GGs2RAyHRNM4WNWLKKRSlGczMEwBDTQkgh0HuILwtr65QxDszM2tm5+YoEkb0i3VH6aHfY6Im+stR150ZDKkmybgHJ0D0sXFeIgeCCHcZ4Lu+ai5cvGS2bdthbt23jyJx2peaieAV4rXn1gqZEMR16by/mkxcZJJfC6qRSKgiGJIBEjZLqvtm6xxBUsQvOOrN2oMkSsZ6STgsWQktOUgNWJnpIhZDmWVh8iswM7seRC5OfytxDWCB12CtkWVxlehKO0sA7Jytne28vwzd7/vqd73ruVfW7L2yR4edOnECEzXPzy0vj3bZyh1wPtznTbjbWntHWRS3hGBuKctiJgTTc9ZW1tgSAM3GLEnW6nOqLYy8rzgzRINVpByj+ybpyPPGyuVk9bnF/lPNdhxGnXYqT9FUNGkj420rHQOcZck7ISheaNp17/1lY8wJa90nnbOP1XX71GjUnnSuu7Kx4dbvv3/P+Id+6Ifah7fmMF+z8W4qAJbNWC4sXPpbZeH+R+9bDA6fiIIVFDVqzeuMeVSsabd8RfRY+l4FdxwDQhgw2CrS8UKP8HQkPB0JIoFEfcaSFsynH9EOl55NGOoY4SBSoXadjDybi2LIyUTmsEQbGuVSTRigVcp3MYbTzgGnvrV1KdXWcXjWwZicAJVf2+YRLz/BFAlJlpSyqZqCFvRhTz1LyUM+UsTWsfYjcUoYA3mQhbYukSoZkcwAwJUZDufM3LYdFL3CyKCFcwyjAAAgAElEQVR/eGNjndq5YFjm5reb4XBI57C2PiJAQDQMRjtKGuvr62Z9bd10q4qAuqi63DYlPdLMIud+VvxbXLhMQzAuX7pEae/b9t5hPARWkBkUsheIYxSlEnEvOUDk8JHHxAZP7xf9nr3KaxylOI9Zjge0T1Gp7CuQ8bLfXwPArPVHtVt1TNUBI/CXeb4pI8H15FhHzjIh/Dut60PPmZ0tlZqMpQ6ZB80ER7T4Moei20fqP4SN9fHpbnfwd/79hz/6uzeLoRZmcmdjY2NYlsNtzrmDnQ7qtfZIG9q7nLV7C1fsdIWdB9CSiDnruhXee9RRLREAKVuQZePQ/y4lLNw77NE8O8tsZ3lmMCsXJEZq49Mxpry2iJLRHcAPH8AYnyFpa9gEF4j8lusoAIBxf5SVzkEJjq+8EzJCS9a6zxpv/jgE8xHvzafKMpxpmmatLMvxwYMHkU5WY/XKejs3+dFvOgDGei8vL98S2vGPWGe+Cw9BngLLQYVt2LWXiIgxT99p5KvvzdOzvPktgS+MM4OHtmSkY8djSIfJ9Hxd9WRps/N/cApO1K3wIOChQiSrPXFqOMmYZQA8DXwpVcy7cfo61AjCv6Zro/SiZgRSjYeubSoCjpEN2ncJLCaJWLrGmwOwkGy0OkUKXALssQMQ3jh74Ug103nBPgMQJQLGmpEhynp3GWBQ9wVY8QAJJHl7/YGZmdtGBCytv66tr5uV1RU6JqJUvAZ1dAAwImQAMpJpaLeB4AlIVbiN89t3mOEsCJ98bgS+Us906Meua7O2umTGG2tmYWGBWrbuOHDQDAZDs4FB8603vUHf9Dt9MnI6yk9JX7y2/O8aAGb2VkxSR4CkfZDU3fK9S/eW5CRZTEOPP7GPVDuc6rwgBSoIp/uaA7DaN/qcrO2In5EkRKN92QTAcZCIZKeIVM/BnRIdDZjtpNvdNevrG6Ombn+yO9zxP9woaUlmBpvu0tKpvjHjmU7HzzbWzpeut7fqVPtLY++ofXPQ+LDbFG6mcMWcc+W8tRhwYQqOZr1z3I9liVUuQ1do7fAisS30bOOexX5qJViB7V9GgOT9zCUVdojQ692a0RgzlrnADkcS/Aa0RyJKRnZIzI3sNc6eadTLBC7pSgDvz/ukMEjmjT5rrWmbUyGYx8vC/akr3cdsaz/R6/Uu3nbbbVAAgjfxsva+3+S4+pJP/6YEYFzd1avnD5tg/2fn3DfDOGhkoIBJ0o3iRWp/nKap04acHKe2WQ2Sek2do1ohQFgNj9bLpsFQjVoEPYlGSdUq68nUGh7OF5/RiQ+KpPukVYQBSVK4MmaQ0rJtSw+KCo4AXKhdahOHQ3+H3hdKZQkAq/HWtWPDAA4QA00eFcUeYBHm1x222eel3ZcAGKMQpY2Z6rlEblLgpbo1yGlFBGC6V9IKpWvMrVNacxQRD7yX5DqxJsFUnQ6xoHv9PrUZgfkMxwn3DqpY8/PbzMzMHO2XlTUQbp3Zvn0bpeXxO6zplUuXqB1qx85dZvuOWzj9TBOi0BKlOt3GNKMNUiy7fPmCOX/unFm8umzuPXaf2bdvv1lcWjKro7GZm5s3g8EM3SfdP4gCcc/1Wkj/WyJgWnPps6aKv+wfdTJVRlSzCNMATBEMNToxWUrFZehZIA1mAV5RppoYa6nEOR3QkM+LloEKes4Tc6rFkYANtkLsUvY1oi92Wjj7ov3XyBJg9lHV7YSmCb+1fdfwe44ff/DSS7ZcL8MLtf1mbW1tWJaD7aZ0B4L39znrjjhrDnpjbnXOzTlbDK1zgxDagbWusOgL9ME2vqXAlAmbky2d/PwnDgjtZyGNRlKeqpSpHE72HtxXOHkpGwd5XH4mx6N1BCG0rynrJZPL4Eyi9x3ZH63r4hkgoCcBIdYHCBh2Am6+stpbJN446o4ZC2ubYMK5pq0/Yn347RDCR/r9/vmDBw+S5N7rkTD1Mmy5aw5x0wIwrmRhYeFg8OMf9N5/u3OuR9z4jBSiKdmcFp//XY3XdBSnr1cylqagseFhoLV1Qt+fpwApKpAHTQEfxpceKGmU18+j/87m4upkoxix6CxMAK/006I1CuQhpJvwfhhydRLYsch0nuV263ADVl6lBYoPnDopGi0y+/paQpQSciLgbhIJ58AbVcUk+iUAli8qadPPopxEBCcAMFK1VNUlQwApRbqHsabPUZQaC3VO4OVDDQutQkjFASh5GIOTtFzgViOktYvCzM5to0js8uXL9Dnbt28387NzdFykqleWoT5Wk6zljp27qT2GoxXuEa7AykawWY/M6vKSWV66ak6ePGGefvqz5p577zVf8RVvNucvXDJnzl8wBw8eNLt23kLgi55m7CEQxBB1x3puNMxS86aWMiY+xylFGTjiHqvTNOkkicwoKYupyhXXYgG+eq/ZSZTRgKr9nPd5y72KoK+ZJOFSRNYrtWJNDf/Af8OhiA6XRHPiaGL9sX97wxnq/S6q7nJlq7/8jq/7ug+8XAYONVjd+r/xG79hjx07VvT7/e1N43Y4V95mrb3HVube0rrD1hV7nUWvtZkN1s4WhevQHpQjUNIna00kgMI+Am0XgKVkT6mj59kndda1xs/PZnKK9JkjopOsOf+OpXDbmu8Znj3ci431dbO6umxWV1fNmKJeqRXLQBdOG7PuufbywwHlshl65EtTOrTJeVO40pT0WhYSglMIp9UH3zRtc6Jumt8qgv2/1tbWPvHAAw+svlz3Zus4kytwUwMwLuXMmad2GdP7tqosv9u54hCyXBCeb9uWVA7gqVE6k41WgCaq5/lnvm1D8MF7aFhwcy41aha9XrdAK2ZRFK6qSldVHdc0TbG6umphQBkEWPSCJCRlYAKRtEhiL9VKFWw1SqfhCprKpPmniZHMkMTRvBpnAnE8hEhp1ojqcXyu5WidRj1jklfcVFtF1I6QRo7avJv39E6zoBXQAeJ56hP1I3UUrk0/J7akbjciLmWDmaj2KTVgFscA01nmBUjPLbp2cwCOAC6OCTk+nkloAF0IUNQ1biUiLR5PSBucyHhpGENvMCCDtLS8bLpVz8zMDsxwMEtrj0wHiFj4jlOcm99JqehOv0+RBYl0YCA4gmITzNrqsjl54llz+vQpc3V52czNzZkH7n+TmZ2fMx/+yB+bweyMecub30Lp9I31EclDzs1to2Mw0150komwxI+jMqTzCDhmXLIU9ETdVuv+kub3jfaHi6oVzbzWfnH+HqNnEdRgxzFlEnF8dWIpQpcpSUzFEXZ2JEOzeIelljUJB7P2Jla5qrh1zCFNigEaldm5Y9cTtup943333fcsrv2xxx5z/X4/s0v3mU7nM/TfZVlaODSnTgEDz6J+Sr+vqqpYW1srO51Otdq2vXHbzpemvN027T0m2MO2sEdDCHcUVbnDGTuLOcgEjtL6x0x6VrBTp1nFTtRx1r3O2QnsO5JioSi+RIqdiHPqVjJoKwCrg64cDqrDZhkPaApRZgLPeWC7Qv9kZjKVRKjskKZXwQlCuYr+Vaw7D1ClUaLU18+fPxwMaEIYcSa0jxx7TZTHyAkqKkk716u9fv/fXllc+slht/tHd9xxBxu7ra9XbAVuegDGykgq6dh4vP7Oquq+C5qoo9FGt209KR9Ik0ttTLhaFO65ug5P1vXG6aYJmC0K727NubbxPpQhFP2iMMMKFsIUe3u97sGZmcGdzhVHlpaW7lhdWxpURVXkzGiq4xIbkVnGrAddEBhrKlyNJWq9+aLn4IXf5w+ZPrgAdhwHDzBsjkbSzslggixNqYDPUUpqGcDn8MAGNhb6Ok05qYGhyl4cJzepbqRkGxwrRUFca0xfm5SC6PNSClpfq6MFiSCi4CuAmafA9fi6VsmgsVPAxtRRPTh6+wLAnCrlFLVGDBhliDMa1zVFAb1el8AVgIp1XltdJQDG3zu9gdm+cxcJe8zMzlJ9V4dFYH3r0bo5+dwJc+7sWU5112Pzhjfcb+68807zh3/4EQKdL3vgy+n8NjbGFOWDiY1oA9E6zpkUpWjYhUyAii07vFJ5uSOmDXVY+dS9oteK8eZ+XtHUltSzMtoJQIWoxc5kEt9Q50pBOu4VSo9nryPnh7Ml+rk0xUvENfTcad0JdJGt6Zii0zVtE0yvP2P27t13vg3lP+72e0/W3leFKXeEELbhEaI9yVDWDaHte2P6xpuBMX7OFg7zCnvB+6H3fuis67YmIM3RNdYOTAgzxtghzk2d5Ml9mtY27l1RSqPXScsN9Z3ThC60xubztTk7gX2LNWjrcRIdiQ42uyr0vFOXRj5XmbM7yGRphoyd4/Q8abZJhfaIGyLAi7VUISA4AIz9oryXZcHUNsFW8CCZJD3KPjAHJ8bYxW63+1vLyys/fc899zz6iiHO1oEnVuA1AcDRoIdgn3rqqZmyrLdZO0CfcFhfXw/dbgijka3n5sLKxYvjlePHj0uvz4vvBqSznnnmmTnn2kNta74ueP+t1tq70bRelmXhoFwU2aopzYy0EfpORyNlTnOkqxGvAvJE+lp0njXywMOjDEVt59DaG9eRpIdFLkMBJgdDPT5+B0NLKa6MnHZN9CpsVfXCFaDZMWAgVdAjwytNQuk4k0xpQZAIwLn6KU9aYm1o3oiyHcl5gBDUtEZ3PlN4+t7xnGY29qysBMPJto+nL3EHhxopBm38QXkDUB+jujrJS9ZksJDK7vaHJOqBtiRKV89v4xqub83qypI58ewz5vzZc2Z1bY2OdeTIUXPgzkPm7Jkz5tkTJ+h327bvNNt3oKa8y9TSDoVUJgOwtpdx6pOve/L6IggLczrumwyANSNADOdMKY3IasJW5vqC3Ed6ndaEM9Uz1Ahjq5S2+TH5R0GMme3pJPn+8yhDbtNK0TyAXOcyY34z2OogA+/afavZvfs2IXKH1QDernP4I6i7Se9BHDh20tI0Ms4kkXwYaYIj3Yp7ikg2d1xyJzNf1QnHBpG/JmCk1YdnFzNBjtx4cnrY2YaTmoap8FqwRDgH+cwyT8MumJSZtfeoJKisobYHMsgqIZOza6TmJqCudkDLAzpbmfQ4NHKOQio6iIOJncq7QPRLXExy1iwi5KvO2V/7nFz5j999993PvLhV3HrFy7UCrykAfrkW5YWOA21WY5q3hOC+udupjvd6vYNVVe1C2zALYzCJAfUZpI3AqCXSDjfbMRhI6+d0SlENBmpzmq7WOh/XopnNCCBMIKbTZxhYdLhAfDhjyoqNKOqgfA4JyFKKORW9VC5S0294eJMnzdcRgV16FhWAVZ0spauvBRNOj2XjaZW5DbHGTCRE10z0khNpZIqFPg3Uegz6Lj0+ZAAV8GkFUScuuCfVMfsa92s8Ggko898xzAFfTQCJJZj5+e1m3747zPz8HPX0Xr54wXzqySfM6soK9xMPhiRzefToUZKp/OAHP0g1ux237DZ3H73X7Ny1mwBoZnbOdLo9Ag1OxwfyB5LQweQuZMycJA0mUJaoN+MMMACndOZkWWNy2EK+flSdsUwKS/dQZC/l+KS+HYl6HLWpU8Z3lYGIedK8XVE3L8HOpfYwa2aG82bvHftJtxv/DdimmvdENmWylBH3Bm3VyRIIfT7VatMxNPKMpKf4rsmsgu5dcKuSghhLjWqXAqXntR4rUrH0nAggq/Or16xrp8cm51sGgGitFlkyLpXkWa30DCDqJuDMBl7os6fOOWnBxzVj55LwX+2NTPkip16YYhjpCRAmuoo3V6qq+ys+hB87ePDg1tSpVxpEpo6/BcBf4IJ/6EMfKu+88879lQtvCa54qzX2HZ/zHhER97HJ0XO6uroS2ckss8eN77TjMdAhixy0rsZki8aMax57SpFqRtri9BV749pCEElM2TXkDz7AkI/FL9C0eXpg0+eQSZP+TQVg/LemmmP6VtqRImtSoiV9fy4PmtfCWUt58tw1c6B1N05FJwY2n7VMT8qjYQEHTX3G2qakoxPpDkCB1oq0zXEeVIZEf2S2OIh4RxvrpFUNh4kGP4A7QBFXMKO6NeujMU3r2bv3dnPrnj3UK3zhwlnzxCcfJyM5OztLa7i0tGze9ra3maWlq+YP/uAP0GZDgyHe9OavomPs3nO7ue32fRQn5gCsylK6TgS4mueQYFPBMhK44mAFbU0Sog/VijmdideyiAxHb5pKzbMfad9Q5X0C4KI5l/1BPdDcD8NRlxxXozjKkghBiMRwqL2OZzMDgBHk7rxlj9mxc49pWhbKgVNC+1unKMU9rVF2chqTk5Yp4WGvEtMYqXUWocZIUG1Ap3QxYnN64JhpTnVV4msgcOZ0OqWFx8LlEAITgBg7qPU1/Q1ESC+DT3CtVBYSHXkeKcokKAJWGYRCv6O+XB50QhwOIguKXKy02Ol9oKyICOvoszX9PTlIqXOB1kbqz5yhImshErhYDoio4prtOHh/oq3rX7LF+OfvuuuBC1+gKdx6+cuwAlsAfB2LGEIoT548ubsdjY4UVfGObrf7TSGEL98Ybdi1tVXRumXvNQKb1l4QwcI4yufSgy0tRTT8QVqFtF8y1UKTUUynnMQ68DDmzFjGFhksoOQerRtmNWAFe32YOY3JTOj8ayLiyQg83Gaidh0GMelzM1hoz6GmzF/ouGzMCTyFvMOvzGcSpx5iBQ8FGCW4aNtGBHfDEp0YrwBhgroGexzZgkqcJLSQAKDALG9Ieg+kFRbmAPg2JHQwqvEdae5gOlXX3LJ7N8lVEgP6+efpvNF7zPW8YB544H7z5OOfMJ/4xCfMzMy8Gc7OmWP3P2Cefe6kOXDwsDl89xGKfsCkZd0LTg1PRJIT6zC5biDl5c4WR0m81lTfpWEeqWeY+pBbVF6Egp7VCScjYMx9luEbNHkriUSog8YztAh+OfrVQQukssbATAAs64w6uwVAFWi565rhcNbs2r2XJlfBH4Uz5KpOrIXnQJN8pElpWd1bmnale4UeewAteViIqTHJCoAciNxUulIAGC6FDESRdDmumaeMjc14NJaoUxS9dFVBsCSFL5wVO8MMogU5WMr/YAU+rtcysUtYKFIr5zspjqbsN7UVdOSsBZEzAknuUddG9z+tg24NHTUaWxGTLC32NM4TW6Tx9bIJ9rHQhp/rdru/s9mEpOswi1tvuY4V2ALg61g0eQjc2bOf3jEaua823nxP04z//Gg0KmD4ET1x5MTMRs4esjoQsFANHtWUZBC91hx7/Q57yRn5RiNhjmiYBc3HyIGPG+z1bwrAKR0rFyqC+PmDzqQrJexMErRUmpDqqTIzVl+r7VjMr2STrIZRpQ7laJGVOR118XkKiUdbOpQIxnaKIxc6PPdSsjInefGyTlqbVIdD68fs/QM0AQy4BtTt2DCywIECuJK3AMzEVJcaHz4Hoh3juiGpyzEi4TW0Eg0oUkb0h5LDgPqOOxRBU4rPOvOJP/u4uXj+gjl81xES6ED09+yJk+bw3UcpHd3t980Y7UEyuznW1yVqSespRLNsr9K+okhOJhrJsASK8AEvjYIoG3R2MBigZNGyPaYDG7CO3BDAyQodACE14cyBy/uHqZKvNcpsH5DqV4GZzSAMQRiipJ7o4dy8mZvbSbVw6FVYW9LapjQ8k5cirsSty4SmxLngOiy3o+GawbPcjCfAv+P52+JcZpaPAZKvvR6PzQiER5mMhZcRsEoZSXtzKaKlKBvzqHF8JhJSJ0LkhPCJKxhzVovlcRM460hQzf6wU507FinjpWWBrLYs4yf5udIWPhaNwRcp6lFEjGyA2QjBnDEmfLB05S/t3bv3I1v9vNcJAC/T27YA+DoXEszrp5566oAN9Xe0vv3r1phDSIHpw9USUCSlIEo1SoSnKliUFpRIRgcM6NQlAEbuFbOnCwOSdHm1r1MBXduhcpBTgFOjEEk0UTs7sVpjHQvXoW0aAnZitSNzlj8jMZ7ViFENTCJfbmHh2pwOM9BzzZddf6dArH/T66B1kJGPaXpSUvOZdDo0hQ3gEeUtATQyjlQn1MgQrOeRskB1IACPLyRyEoQrEnMVQE6Sf4iGCTyCGQ77BAq09nAQMIShKs2p06fNlctXqe6+e/duc/DgIXP6zHlzeeGquWXPbRQNz23fTjKbqIHSeguDWclFCsD5egiHLNYFae3IkVNJSAWTVD7AcXjWskZ2PCiBfBoh/qlDhjQ1J0yyFAi13UySrrQkQgCTsX6pB1iGMJBwCfpNKwiPdOn7zNy8qTpwVtDShTnbIKJxGZN5DkxIy/eC7t3NHtXIdwho1auFKJVP3NLnhjM1VOOmlGzGOEcaOc54FhlIHSYhYKnPEWbvpvNJk4FwHTScK5t+NbF/MydF358c6xTd03Uj0yL2go8xPSpVwZqzEHCUmCCZgz07oQLm4+DNOe/9f2ya8N6iKN574MCBc1vge53G/2V82xYAX+dinjt3bljXq1+/sTH6waau31Q4S+UrjQRYn5XBjdKDWUQL4IWnjd9HYobygGU26oQWtJJrKN3LjNbUJ0ymIRrTZFRT1KTMSZxbEn9IYxwVeGPEkfUpa5qTGZ6pkTelwLTOzFEsKdIJEUYBWJoe40pPOwgvBsDKZo6Zg4koJxHRJkFdTldIWGwYk7qXTrJSI6VpQ0p5C/eHnB1pC9GWEV6/ZGiV+IbPbhuW8qybxly8dIlqvzt27DQHDhyk9pvnTpw0C4vL1NZ07xuPERCPiYTFQCibRIhjwmKSi5o0+ly20PVANIzoT++VOiQ5GABYa4C9Tt1STkJUsZIBEaEVrW0tH4iRFzEYXWNOeUs2IaY8AWQMZoIGBLIgm3Hfb8f0BzOmLLtEbtPomC+dZRS131z38TT46t7JsyYEVgFDIHEN/GxMOKfC1JeKkIAknB5ecqwNGPC4d0WBQQfMOmaHiDeDEizhGFM0LetPwzXw+pKZ17rmOcji93l5KN/v0042XTd6jHOeiDjj6ZgyvlGcCA5uua+Zj83nURQFht1fbIP/uG/C+7vd4n233XbwM9ZaIQNcp/HbetvLtgJbAHwdS4ka8OnTzx4rbPn9rnQP+badAaDWY245IkOoI+e0niPpO52ohKcEDx8Phy8NPOtYM0bkNsV85JgktYxMg1gOvNPGK9VvpwxTBmS5sc6XJDIwicQiUD+R+k4MWK1jElar08BWid6YR7/5+edRef77+PNE7UzAKjKxkwMyvQacv86jb3aGcI/0PrGKGNio3CsM46XiEzywnq9PWaecxRD2qmQRdL30fNfXR6SohYjzjgMHzP79B83ly1fMqZNnKJUNAtL+Ow+ZW3bvMQ2J6bN0JDK+qEETuChdPku50n2U5VSwjQ6eALCeQxLQ4EccqWoCGpGj5EzF5CAHqozKoAa6V3EOlQBLVpNmQJIoW5xLyv7I/GXkZwFMqP8CfDu9Po2CdAXPWUbaGSlppKdp3UllDKn/a9vYchBWh2nSEeD+ZAy9wL7j65wcHqERr2aJOLXMewlZkNHGiO51UcogA9lz3F7EEWie+tbzoJq3XDTFqsJ21tfq92kA1ucqdySic0FKcIkNPdmSxiIz8XzAGxBRFFkTnPGateZ559zHjHd/XBTmj6pq8ORWrfc6jP0r/JYtAP4CFxhKWadOnTpUFPZvlIX9m1VV7SUSz3hk1tdW48SkltzQRKhANKwPGPf2sRfL8CH6wtIOIxZzog8WvwMhKI1anKwTbwbIemlqBOqa0635wz9tKHIwmXgtMbC5rUc3Df+dHQ7+YiIRp9EkbSnRUVThEWOdg+V0VDMNaMwgT196zgw+yhPmv0eHQYFLWp50JKVGvuwXoF7P+tnaFkWv00lCREbjNDuIXPn4R4Awfb6sJ91LSKrVqBfXZg114sHAHDhwwPT7M+bkyefN5cuLFAnv3XeHmd2+w8xv20F618iWUDtUwD4AU5bEdtlp0ZYrGjgh84SzmjmzkDlS13XUedGctNBUMwt+UB1YelsVmDlkSoDM0SCnNglQRLkpHY+j4xyQcCwiDhKyewJX1MJJ6rCsTKfTJ6IS0u1UZnG87hDliHNrCwBo1iIlt1wdD+YBJBIDfRR9HDsO0v0bo19Vq1NBGp6bLYIaRBLj9UH72cb6GtXzqW0wI1FRHRvjPknvGZEvB49KuKJ5uDLzGGyP6Qh4eo10F6vjpPuV75M8XxPgK2UUeQQY4Nl20LFpj9C9aK01V02wnzHGftRa+2Hv6495Xz535MgRbq3Y+rrhVmALgL+AW/Lwww+77/zO77y1bevv6HSq7+p2qkPMoEXtqTUtUnwSYY0bsE7zOapsOJSQkaeYWcKPjQFFFhnI6fG01YYlkyfZzzmAKbDkAKc/A4AVpPR1qWWHF0Kj1Pw7vTZOalHKs0a5DMBsaBIAq2Hh4WcygD7r8VTPX6NfPZ/NImBV78mvLZ0r/XbTc+crSlFtSttzRKPp4xSZc05S64o8VJ6BWoFWswk4MurBiPJw/wmAC6hdbXBUVddm+/adxJZeXlox586dI+3juW3bzYGDdxIrGFEh4J1r1WDtIgLmecGUTsxqsWrY83sfjTe1rOjUZAHSjCug18csX2HySp2WBBQFpGM9Vdj4dE7I0oiwha45M4A5Us+dOVVnIoeAZmoj/Yzab4dqwdR7igEMyDoU6Em3xlXQ1eb9jM/S/fBCDqXutemomM5V9qg6jk3LA1lUAp3Sy6rrrOMcKT3M4isAYO7N5X+61upQwknSDBZ+p3uoqNDL68iRwmezIh6nsXMClpoavR8apceMC+c/pronUj0cRKoc4OnnwmECxlUfwp9Za/+9M8UfNU345OLi4vkvRHDoCzCDWy99GVdgC4Bf+mLaZ599dt4Y/1fLsvy73rdHoVDDnizAtyEtYTy4MHLro1Fk3KoBV6NFxiVrBaL/Fo3fCHzZPNeYoiXwTbds0ntO9WdmTWbKOFLnYwJKior0Yc5/pz9PR8mcistBWpSTiFXKPZh0HYiaaLSfpKZFjgEgqteWr8NLAWCAn3IQn9wAACAASURBVJK76Pz4JGOPI0dv6Xexv1PIPaqQpYCSCyJMkl0YsDWqpLF8Uk8jo05peAZHjX7RxxnTwBbylpD75PQr6r9lt2MunrtIIAxAQv339jv2E/Ci9xXELnYsNL1Poyg4rSnZA12vaeObO0kWqeV4fxDtNrFXN9d91qgQa6R7hMGOiTycohbymbTAcG029WfjfZq9UfBQuUewv7WcDfAF0xsaxcpcRw8wRhBCDpTmLItUKLX0FNDZTvszB6z8MVXwnQZhlsDkHULg1tTESlfmNwGj9gRJ1M8v5z2sLXXaw4tfscAO/x3rlHMH4ixpaFxjOIPwBXR/KfhqS6ECbu5IcgsiO+7aB5+cYq7LaxsSADh3mJ1zY+vcp9tQ/xsb7PtCWPvkXXd9+RVEwy/drG298tVcgS0Afomr/+yzz/bqeuObOp3ef2eteQCztAG4MFh44PCwN6K1TCQr/F4mwMBQICLCwxa96jzalHYknAr+Tg9qzSpG+rCyR86K+ClimwTZ3FArkKoCEtcuU8uPfpZGovkx85+jB68Ap8zuTBOYKDRioPgcOC0WI2NJSStQ5Wm5lwLAuSHW6GY6EsrBXV/D84IBLHwEBbA8uknRYXIQ9DyJnivjGRXERUVBiHUsao81QhoTBhhf+DzoRs/MzBDL+crFK2Rke72B2bZtO6liIS2LKBitOFgwks4U0g89lDp/OPaTppqgXodGiezApVIAz5Vl3XDcC3Uy+LtkLGT/TeoTMwBjclXbcPSIr3zoh94LHXDC+4r1z8Uv4ho5JDxR960qzihEkZTSdHs9iohpnfnO0DG4NswkJ3ZHElNb718OvvxzdAuhpRUVvKgOXLO4jR6HwJdi8Ji8ZueR1jgB9/Tewnni/up66PXG2cbiLGEYiEbG2s2Qgy3ZBZltrdwP/L2pWRM6Zo3knutaaNSuEbDc93FRFn9aGPu/jxr/+2fOnDl/o8xSfokmdetl2e7dWozPswKo+372s099bQjuH3W7neMhhIoMEPoG6YEi1hGBsD5gHfLyeb5t/CesZzIcUzqxOfmElKikZqwPuzKZFdhy46upwzxKUW9d064MuJM9twquOajlYJdHXMwwTVKIZOCyMYGYi5u/l4dLpa88WpsGVL2WaWcgv8YctHMHYbPPmKiv0WlwNKnXG6MIYt9O6fXqNUq/KOqyLJ6EqJIn3ghJmlWbhLxMJC3IPwp49Po9Gju4CmW0pRWKLvHfmA88t22bgSYyjV+k2i6KkZjix+1EnPYuqDdW5QpVA1yvl41yXMmMZU8uAGVjtE1M14Nr2EJyiiIp02WH1ji0WzUsTML7holJefQF8FFg17/TStMmw2xqXH+f3k/91rFFRlPQUL7i2rOCL0XK0jHA+XftdReBEqqBp75Zup8CwtSOQz3eHKlzWhl7lMVVKGoXsKa2qQzguXqi04ZYqY77edkZwDlRC5fM3lWnS1PucM5If5r6npMIB649z7CoM0xOQCZLCVnU/HlNzkYS8+DsDafGx+NxXRbF48bZ/9W56rcOHTp0dcuA35wrsBUBv/h9sydPnjxc1+Of8L59d4U8ojxYAOAY8aG+VnNrUa/Xw6BxaujnsXYcKaUHy1LKWsGaGI1k9LIxhIi8suiH3zsZWepDyw9nauDPo97JdF2ahILzVICNEZ9EiXlqT3/G9EH9DAKbhq9VjSBq4PgicCQ4mBxrp2Cqr9nse3z/lJhC/t7p1+ia6u9jHTOysFNdTR2U6Vs+ncqP50ZZSVKtp7cQkYxhgdPf2kstNVysyxilCChAVRVFvBjIgTmuSGNCQQsa0PPbtpvecEitN4GAFKQ1drqYCe0oe0JEJhl3mYNffs36Mwbcp3XCcbgvWH/H68IATNcXlbN4NXQNcJWFTM7S1pu8jqnngfPKHT99DZwK6yrT62IwfEcm/kh6XJwgvibMW8D/i1SlaCJTujeO6FQCkvbJ0tXG54g/k6Ngui4hVuEFIJvRaEopjxDo5QDMaQZZD3ag0cMcszYxQ8BSnnGPELGe11pncZPGMohbQqzMHcp8b8VShWQDUtqeSVV5hoiBn59rtHLhHDCzdzwetyGEp4MxP9Xt9n/9wIEDCy9uwrZecaOuwBYAv8idOXPmzGBh4eIPD4aD/9JaB6spdUIaKZzV0XgMG8AXD83K2poZZUOzWVyBa4eaUmpEiYmAMCdhCfM0j1CjcRVvPQEOQ4I+wLFdRuqm0XBDTEFSZMnYJuOrqWB9fQ7CgqzCcnXUwwxhB1b+0R5WgSWVOMznysaYMWflJvKP3oLpqD4H6WnATlEwX3+clCNsZRhyMqYw8MJq1fXPAV1/x9evsa3WmeFp8dlRdK4nqszuOMkIJXwm6IxQhgiWxhDC6cI9hnoWAK8qOmYwM0NErD4A2DpqQyISFhHxMCgd82UZfLlXNpGCJuuwCYiYsJUAmKLfCMAMuGzcVQlKMxkZc1oiPTCGSwPBEdaOxmcqK1hToJpmVQCmliOJGAFOMfolIJcpWsIRIECRawLTm0hnID7RPGjeH7QH6WmSPlxiY6f5ugrQqqvMe4OJjCxKwa1m9KxJ5E1AHNPV4sxGkRnmGGQzU+KaIa3Ma8ccgHyvKgBT1kMmMmFtNOOlDq7u3eksUMoq8DxftQtwThT08V6sJ/42Go38eFw/3+/2fnbctv/86NGjl25UYNk6r5e2AlsA/CLr9NRTT3xTMP6nu93ubXjgUKshgXUYC2FAw1CBkDUc9AmkMP1mYfEqGWxEAXjwOE3FRkTTWVpDIp3eEc/qhZerCTK8fvrh1TStRic6IB7HRJ1KwSJ/X6odK8iki1YwziPizSJF/R0idVVUIgNS8BbSVLdqQWvUqGnGaYGF/PzyW5AbqelUcw7Q1wJwku9LxkvkAS0buBf6zJiynhpIz6RuHWmYPyocdSXjzC0+NLcZJQm02kB3N5J2uP0FETD0oruDoan6PVNUIGGJBKgJ1MdaIepFm0kBdjCza/MU8LRTQvcFEVk2XQoAjLPGpB5NOdMezCJgVWPT+qiuAUktUt2Ya8D62QQmOsBCWo4IgJH5kH3N0VpFMp3Y99gneF54ACZ/EaBnpC49PhGwFHCzYfbsROmAgRd6WKkZSEYHov0NJXEIkzBpUZ0zymZkrG8+GrtVCKQxDUkdT30ucI8pnyNDLfIyidZxCYBlsAKuR/vMcVy9VnVwc+cvOrtwQmR/6vowAUzHm5JWgF9eXnrOWPcz3W7/lw8dOnRhS8nqpYHcjfyqLQD+PHfnzJnP7h/V4VdMCG/vdDqWQc+x4hE98ExogfZzt9MhDxrgi7Qznui8dUUf9ZhmylKYpEMs6SbqS420XjERWR9sDlDqYeP9aH+ZNpgTqWWn03KuTQ3rMRVkFfjz9LV69uhzxRfAggxXwUZLvX4dgceGM1KWZdReup5pcM2B5YVAeBqA9T0K7mok8+shZil3Wue8Hi4dgPCmwikYAynsdKonSqbDCADrNpk4B9KZ5mgrJzppGpPTiCKyQXVUHsmH3tcKDOFBn/p9sacQFaLeWyE6pMiXZRqVoKTpVm5W4kgxOkWILqXtRVnAyKjwqDzRQY7zgTndmk+qUtYwgY5vTUVTgVg1i/ZYqfVfiUIhnYm+WESH2QQqgA0yQPiH8wMAwxEDuNC4XQkx6bwlGgXwAsjIidBUuCSadX/HyJ8vnOuyeT+7ZihAIEOnAAZwoGeexgODoY++Y7w3sfO19xlrTzKwsZ4sYJuJlETWu8wJ1v0VARj32CZRHayj6oy/EADnzxoOq/rvDNpKaENLExw5671vn2mb8FODmZlf3b9//9Ut8L2RYfWln9sWAH+etfrMZz7197u97o/0+/0OokualgPt2oZTz/C6aQZsv0c/rywvmeXlZTIQSEHCoFCPcCYegP9mkDUEmvrfvYqFCQjkETNImnMacHG6eMDxYOI7joHz0nSWGn0CRwFJHrnGusxaA8wjX33tdJ1Rf6/npUYF598phMUqcoQKfug11mOTkRHdBA3QptNweUSgwDL9mjx6yAEwRTBJVjM/HjkQVF8F6GQp2qy9R89VVZ8mI3XtUEkENF1fvqcw9CndmZ9/vgaYxsNpURao6PQHpjsYEAijhxSgDGEWIlwhkqLRdagLQqWLI+CYlaCFTJGa/m0CgEk2EiDFDiKfM6dk6b+pXSaXEOU6J2UxfGNKRMDU054AOAIGKbZxZI7oUPcIictQ3btHe5GyOtiXNHaPz1mBRaNIfi/XuamEIhkD7fuern/HTIVEo3o9dBx6HltyZLQco3shAnhGIsR7FOApzS9ArJ9B6mRKWJtq3VPJRy0PYN0wL1pT0jh2noZ+IROj95ZU0EQwJkXA3ErlnAsh2EdH66MfdVX1vmPHjq28dPO+9cobfQW2APgF7lAIoXf67HPvtcb+ObSTLC0tphaJ4EynqkxV6cjBQLNkl5cWyejgIQIjVjVlKUKK6SQ2TqijwkAMh0MyWu24JjBVo6CShLmRyaMwvC5POyN1jQeajIFEdTmg6oxXJebk0bEagonXZ+Pq6HpqRHnseEA0X0k4KtCBa2Gjm9pXlG3KI1DTfJvpCFcj7Twqzq+b2MFR0SlWYjkSpLRl0txWw8pJBJ4OwzVWrlFTJJy1gOnPNAGIolGhWRFoGdMqP2eKta7pUq0P0rACqXPmQMFOCO8HCHEgmuwPZ0yn3zcWk5e6EKvo0H5i8OWZsSrViJRunpHgAQeThD5aP2rh0ccZ9VAeDRlBl6QosxqwkrBknXTf4H2FQwsPSHai7FSKNjIBXQJgnYGlQAnHrAvHU5wSWm9Ey6hrZ1KOtOZZbZ2cSZlWxOfId5alLPl6qelPgHdCplXkOXGvgfNwHrQnHSpjaU0m2d45APO+ZyY6zoP3DbMek4PGT1/+jOjPlHIOqV1LneMJJ2wqYxH3Kec4RLhDskoxje1XrDG/U1r/E+NQfvLYsWNcp9r6es2swBYAv8CtXFhY2FY36x/pdDr3rqyskAFRcIUnD2OJui8ecDAuIUO5urIc08DkBVPrSmxCldcy+xkRDwa442FdX183vuYoNjcYyXiqvGMaxwawRlROtcUOlIYYfPX9OXOTALZg0fnpvk81KtN9izF9KuePObrsnU9GX1ICps+mGigNmWARCDLWERRYszYHv4lUcRZlTAO0AvB0tMyAx+xeXavcQHLknFpJOPXJ0VhOctGWKV47iRJp1i0MMk+nITGLDITp/sLRiVKYk21aKcOQtzlxOheRb9ntGdeFRGOP6v6xfQURI0k1ou4HJ4+1qql6SeDCOtRqwGN0F1PQJINC//L9w+DFNWElI1FPsKSoFdzgdRQOU7p4rjGtp6aOxXnRNebaJytC4TzpOhwY/mjN4y9Edzhf7FFaMx0iQd0+aWBIjMAz0MzTtPjMPPuQasfsjLBk6KQaFmpCMQu0iba6Hp/3ESuSTT8P8TmYSrXnzxo5vEizx57i1JHAYM6cAVo3EdLJ+FySAeD3655t2/aJtq5/eml1/V+99a1vRcp5sq/vNQNBr+8L2QLgF7j/mHbU6VQfaNvmLUgNou0G4IKHpNfpkkHBwwKAQfS7cGWBPH944Zgfq7UxYnoWIGbUIorAM3u3b99O0e/CwoJZXFyk4+kxOeKsZUCAsowN1QchDjEejbjObK0ZDIf0PmJ9oo4p+sS5hx3TkNl0pmkDntJ0zJbVSByGBmBfCgjg9zFlKOBMKb+mNRuj9XjeeUpcdJa4bi7tQQx2maaw9KXmpKEExAncpm9XHuFlpfJr7moO3nRciaq51zUfq8iPRPps2HaOoDXiY71oYS9nAblONYrvRS1wLKldUSYDmPX6fdMfDoiEVVQdalmiyUBxgDvqiV1TdnqmopF93AoF1ajcwVBnKwcSvq/CChbmPeOTrLUwhpV8xCCJEYuQTh1TH3Lp0NOOTAbXIGP0ino4OQEsu0i/JzkaYwaDPpViICCDY3Hamb80rYrvCrSJM5BkLfV1WnLIMyO6H+WA9NzlqfkczOmadAqZgCKuA5+ZPxc4pr5Oz0fVrdjx4bR47igqoFPrGKJ2JXVlZL3pTFICeE/ZI5Ue1Z/RN40vfPZ4XJ9fX9/43W63+zOPP/74nz300ENbqlavYYzeAuDPc3OXlxd/xFr7329sbFgY6k4Xqj7cq6kP6mhjwyxeXTAryysioMA9iHhwSYyedG/RQgCNYBgbSBTuINAE+ALcEDngS9V2Kolo8YCrGAKBPbx0pKrX1+k9EPvXOjMZK1LJ4khNPflojNCeQ+QxWMRrAUeXgWvE0vea1TfBzs2NnoKUfk494oHvaeB9NjeVWnj43HRSDb8vGWjeiNrykVSp+PwTIKbzTOf4gunpKfJa/t4EwOxUTX/R72QEHxtg1mamKLjFfUF6dzLFqQCsAELTDLGGkiLH+0k/uIsUPg+oR0q5wMg+OHU99M7ynFz8w6QgLWMoyOr9zMFXQWXyd5PARtcXJUOZhBXXAz3oGQDbgPF8qOWLYAQIYVndHPsZ68CROilpEPh2ux2DfeAbaCpzXZdAKh/LmQGarruCq37fDICnHY9pp2MzAM4BV+vCes16PerA6Tmqw0HEsKz1bDq6VQBGmpuWVn6YPq+k1MWv08/jrAENoqDAd219/bm6rn+/qqpfGY1GH93Scb7mkXxN/mILgD/PbT1//vnDs7M7frOu6/vX19ctHmLUaxuZKgQQXF5aNlevXOF5otKPS+SJAmIMAGDo4IIRuiEklQFFvohgr1y5QkZM5frUkCLS1pSdEp8AfuP1ERk3MK6pXck5mj2bGyx6mkWSLzeAUNci8hhFUblutBiQmP5SQ4GUcppZDNIVzjU3Inq++ExtTeJh7DowXITlaZgBgy+BtKTK1eCi9UXfo6lSnTozDcDXRLJToh3TAL0ZONN6ZXN+89dwtCISiHEaEsBXXARySlg6kNWadOQhUtXJwLLzxCCIVC/tibKgaBcKV/o+UjeqOhQVI5vR6/aZKQ2tZCdiFdK6o1EckwEnpSlzgNYIOActuleRXcwRcrx/uCZErjQFCUSsmucLg50L9jaGDdD1s8ekrW/0O2dN1QERsU+vrUcjA1U0fU0e8ep55yCo56iRJfsJvP4KkrmDMX3d+vr8PZrK1XT3NLDnn58yHakvnUs2k8MYiFstimD5M6BZCWXLp/PIiHNTnAOJrkPTtGve+081rfnNoih+9957733qcw5/yt+/JiFn66LyFdgC4BfZD+fPn3mPMfYfzc3N7VtfXy+cc5bE6iU6XVleNuuraxQdIjpWD5rac1APw+tI0MBQzRfAubKySvNicQw8jNSugXYmEKmsY4UsEdygdJ8MC6/HNaWhB32MdZM2D0nFTaTXXEqbxegDwx1a1PSQEk8AmYNorM8RGHPqFOdN0QzoS0T+QUTDEZQCvDJeyUBlwyJwbDKsYNVKDZKyAyLyr7KBPEgoV/JKMogMYNcSaHLDOW20N/tbDrL0d2khm/59AnAhfok0IqlWSTSnAMz94KkHVwE4kbDUuZEsIsbhYS2hA436OLXgdGgqEvSRu91eBF+IcLCsYzZBS5jv+b2ednYYtBLbPU/jUkQvKWotzZPDAc1sbaXCXF3SOG8pTQ/M5fF3aOPiaibdd+ozZsep3+/SgAVyniBEIqUJJXbltegcQDdLp+ePYw7K+XVuFv2qE6p7YZo/gffouuUAnO+dayLyzMlhMRdOx+s+oH1EDi23jk3uu3Tf8Bn62XCsi6LwbdM+73345apb/Nrly8uf3Yp4X5/AvAXAL3Lfoft8/vyZv+5c8TdDCIedswNjQtXtdDpXr14t1lbXYsoNKeDUGyj1WGH/IkJA5IuUM1LPSDfjtWoAQLOhObQBdSLWyUXUivozTUtpW0pPwmBjgLgCoNax1HiQ0ZKeXwVGvkRm4ybjxapBCsAJNLitBsdjZ0JreeLR03ADRHZsfEl+EQ6EivZzwyVPDtIJOjS6T9ZjggzD1eGSNHT5c3BsHfkGFi+nDicVtKaNbB61JgBVQsskeIO1rRHSRHQsQy6Q5o/Hl2wCTxPiWinPBWbxjATAicQTZwlL7VGdGurnFBnDstNlwlLZoYEFnS6GFnSk9QgtSEjt8j9NQet90jXKU67T4KSKXhMR5ASrna4w3Z98yg+cSKlX46JB50p61KmuyyDEkfhgAOGNingSLTmTXErQ/miNQPUarj3fdH9fKNWcP6b6fnUAFfh0rXNQzcF2M1DOj6vHUfETjfr1/LXtCO+pWxkhmQml8L1Jzi/X9JNjKc65b5rms613P10Uxa8dOXLk4usTeraumq3y1teLrsAjjzxSHD9+/Jhz4XgI5q6yLA50u9WbV5ZXDtfjMfRzWEShw60kiB5HY2kpKpmlDACGgbh6ddEsLy+R8YNeLrOkgynRU5rND9a+RKSY0bJEo93wepCwxlC8SvrSIH/Fthupt3K6l0EPn0WkqKwFR1UyGFzUaHDko3VnZueijgfQ4q1CkpmqiCzj63QeLhkcbTiivkyOxghUqQ7I5K4UlbEUorLJVRAiKQnxuetnT6ef1aDmoJv/nANsfK3oI6dohUlxPEaRk6wRoHmmE8sQ0rUii6D1afRqs1AGQIrfw2pM+v4o9IH7K2ITIGF1u31KOZclyHw9U6IvnFjM3OKDKDkBcBLeUADLwXd68+raElud35ClnvVxl1abjHEcWcgUJafxe7g+EgnB3rZwIkQeUtrOsD/gWMLvAs+hGY9JUjM5OaxGlUeztI+i2lVyePRa8r/lP+f3f/r3+FvsuZcD6Vro980AODqJWoKJGQdRu9N9n6elqcNBnocMZBn40/6Jzx3dW/p98L4907T+Z3buHP78rbfedeFFjc/WC17TK7AFwF/A7X344Yfde97znpnBoLitrc23+ND+t977bWoMWLVGVHACxNM7FM0CgPEdNd8rC4sMOlM11SKCZKAoWaPjsZC0kPrC6DoaAq8tGRLF5ClHTY9pNMBeuAx2kKkrasA1LccRL6Lv1EOstWk1nApYulwaqdpsEHye7iTAl/RmgxYlIqZxH7HWkhnYvamQkqWUJo+PU8dhGnAVgDTCyQF4+vzovTIzmMFAemDF2dD34jMpwpG5v9qGRBkBioBVSQoORGI+UzsTAIk+JgEws425nQnkKygyqSEG6QZDOjTiBdGK2M+4fjLS3GLEIhxo/2GSU74OGu3rGm62ffHpZdYulgNRHjXmzhDX3rVPWNvZWMCEIr8KJDx2xviLI1zsUxCwoAq3vo5sUB2dmHyf6XnrfpoGx3xf6bXlkS5Hly/ciYPP0syN7pP8+vT902upzy7tEak9M4Nf760QGiENKmCbrzk7TZNypep86HnonOO6aVaD94+EcfNj9x8//qkvwPRsvfQ1ugJbAHwdN/bRRx+t9uzZ+dXOuP/FOvMV+nArgYgMU6ek1BxaDfBAwzu/ePGiWV5Zo2gYbT0xcpTxhGQcSf2GbwsiX4DY/Pw8kbbW1jdozioLSjABhg0bp/xwGI1gYQSUNIJoSFPQeN2E0RHDy+MFGfzwd23DyNOYOXmKBg+MRiSZTwZzSigjtiHRlCfWSOZz4rYsBVES9iDHRYaoC2FJ+5Xx+RrF57cqj2b0WHnEq69lkOfB6vQzU5VZ5UhaVRDFQYCCDSZPCgKbm5SZKGWubS1C1CGABQDL8PkMgHk8IR3EjFsMrOB7hFRyp4sRfQNTVhBNwb5Aq0tJQMukH6610j+cE9YpZx+LnBg5MvlgAcrBUMqBr0GVoTIyXA5Kul74ruChJQgCTXHsyIGiKJlBhvUxMKqPPwOgyzKsXcr4oBeeBkpkKm75Z+DYcCTzz8/3l96zvE487SRMR7F6LP592iF5mpsdVC1F8Os0rRwdzDRqI6pSyeXSQYmRnkXt/NwlohgdR0suqpEdJ4ghu+VHbev/0Ifmx5rGfGir5nsdhvc1+JYtAL7Om3ruxIlDTWn/QVkU3+Z9WyrZSVt4CGTRckJqWdacO3eOBDcQ9QADYPDz1BggiWpEIqiwvr7K0UW3SxEx1VlBhJHodzriY4PAxCkF0bxmRQZYDBR+rwZXnQdKH7boVeZ0tbaR5MYyCZEU8ZwI5Cn1nFikufHTyERHLyYjxhqVAD9cc86Q1mgM7VJ4vQKwRlEpvSls5RfQyuY14jR3fA+peZF0P6f8W0/lA2Jdo72M+kUb03iw2q0Zo92I3q+9tLHCGlPQEmyzFoSMLaQaaFvzOMGKxPSp7YSJVmCwFygiCLglAI6CHBL96lpSy48wtKfJRFpr1HupoJfXIF9sm+ux9X4rQPFaMeEqflmIdThikneph7kwa2srVBop4WBlH5annrEmSmKajo7zz9XPnj7nifuYKUvFvZz14k5Hv7o26qTpPo/ZJPSMibPBwxtUKERUssQp5SicnxF6psRBVGc4dwj0PsAXG4/Hf9K27T8Jwf3u8ePH117sfmz9/fWxAlsAfJ33+cKFCzPteONbPoeuP2St2a89sJq67ctYQkSVAN4rVy5Lyq4nsndJqQhGAIaMeg+DMauIJEygyHd1ZYWEOkhqEkPQxQ5GMJK0HBsnpAWZZSxsy6QQJVJ7bDiUSMW3H5Gs9imjPxWTfDQK1+XJIw8F1RwYYYzJcGoUkLUHMXGJAS0fLI+fGXCgnoS2p1FUSuLPg1HkOnL+pYY4/65/n/4bax6nNLKEQpRFoNYgim4bjhopEgYmQ8i/pei3bjjfkM4gtR4RJiH6ldofRb/ZsAAgETthACn0/nK/L8hXSDfrkHoa8yeRrzpNOgBBjfx0KSAHkhyw9Pfq6OTgPBFtUt2bBkxHkVD6u2ZjqMUI4CMOh7yOx+9yFgFgi32LtVpbW6WoH7/DmuvemK7V6jnkAKm/U1DO36PgOu2E6bpMAp6kglUrW3gIdE/iaEPeKRGArYptgEehYy31fmORGIDxXKCtUFvLkNmSiIWVNQAAIABJREFUA7G4CIZYYC10ahIn4rG8o7ZpP7GxUf9cr9f71/fff//W/N7rtLmvxbdtAfB13lXUg7/7u7/7aFGYH7DWfUvbNgNEPEmQnkUIoFq1tLhk1jfWOB0pUohqdDTarIjsJK1FUBbqo9+4puEOqKFSmw6iJjWSlGZEC0nSSUaaGsfrdLhvM693cerVipFILGdEtXAQdKADzp9AmuaqJuUgTT/jO6JxNfqxlorohiJ43lKaUmYDStaeB1hkO06NIKXOQTajvmP+zAlwpVnGkxF2HtHk15mfD0e9CYApehGCkEbEiEP193x+xJYhQYkNTH5yaMpRgywscrmHSg6jCJlgWNBKo6eS66fs1HDKmX5Gjy/S1+SQqLYz9xPrfmAiFi9WDlYKUvk15ynbzYA5j4T5+ibTp2iV4+hPyFLQgMYHwyHJ0smB9LJZ1xug2yNN8MKMN9YNBGlYx1olTznToJ+t90+vJS+DTD+C+fXGNjohE25Wb41OohCjNluz6c/Pz42jWoAvvZNLDvwjPa+cgmcyJe9jTsnT+3TGd8GDV+i6SOqUHLwNY8zHvPe/0O32f+fee++9fJ3mZuttr9EV2ALgL+LGnjx5st/tdv+c981/Y615W9UpBxrBqPGHatWVy1cICCg6RM1PHmBOSzLhBmALAAIQDYYD0+t1zYXz5+O0JEorQ8BBBq9rtEmfA4ZxCKSQxePgOrGVR1OXiDDB2qVoU+a8wuhoehvnAAOjsoMcMRAFiQwTzUFGLXs8NhtUi2awUOKLGrQyRsBM0uG/ay+pgjMDaozOKHKHWAULVihIR9C1KVuA2xXThlP6vgqqeT1TiV4JwIWcpRE2DRzg6T/4wjABnMP62poZo2+67NJ03ZSBVSdKLLSkZwmAafBABloS4SsAU72X7oGArgxhp15ihlrpNYU6lvQBZ3XaaXDNgSaPbgW2EwCKJnICPY7cU3qZgYTKCajHQ2RkGoBpJ0iOHZmJ4E2/gza6QAAMLXN2+ljKVM8tB9o8Os9T6pvV+NUJm675TjsbE06mgOc0AOsx6JKy1PFkmpr3gVAE2FOUUZE8gKKgLJQ6Xcho4JljhwAODPLMmAVN5Qqc1tXRaPRh58pfquv6/cePH1/8IkzN1ltfoyuwBcBf5I29fPnyXF1vfG1VFe+pOp23O+d2G2MqGCGACillLSxwdIh5qf1hZLkykHDdVhWvALwAZZBa8D4lTbFxBDhw7ywDMMbhJeYyJurwJBjRH1a5QImG0Yakxgi1VwA+ol9YCwC3qm/pkpBxk+lALbF7jRmPxgTCmLOKc9B6JBlUie/ZKDGocmsIUrEs7adGWqNN/Dc5ECL8kYuBaP0WpW8973SMNORAo/1pANbIRklqEt9wZgAgkQ2phwOE60dUh0zCxmhkTNEx3qInW6ua+rjkrVQgdHHErg6FggTUCckhI7Yzs5x57JxM+FG2s9wfzgpLWp5kKhnMNepjYGMtbl2HSRCRaFnl/5WEJUMAIkirghfN8EuZEgVg1MXpC+Qu7FG57FhP9w0JrvTQr96iTW6D676UsucBD/n5TT9ieVp8+r7qa3MnatrRyNPxE6lpAeAc6Pm02IHT68uzQ3os/QwMUOFchka+eg8oAl5vfThTONdWnf6e/5+9N4+27D6rA7/fme78Xg0qyZJlC0mWNXnEshFiigJ0jEmv1Yu1oNdqFr06HQJ/NOnuQOheITSIITQZnEUTlgN0p0mI2900JAwxYDPbGAcc29hOW7GRLdsqzTW8+d5zz9ja+/t95/zqWWZZlupVqepcufyq3rv33HN/976zf/v79re3c24Tj0MCGH/nuMlO6vU6f6Rt5TdXq4P/pyzbD993332r53mZGR5+ha7AAMAvwBvbtqcnO8vxnXUh9zuRr3VO7i7L8rqiKKYHe3sRWOacNoMjGU1mvsyl22RYVJqRBcq/MLWHacXZc2f6uWCUd9EfRrQes0P1QmtlXtvZT8fjrp+rF3Lrifm5S1FDenssxkbQ/8W4FERjYbmxWxaL54MgqSgJwNoV7FmpgQaJgFkIBoKwwwDMazsV3P7i6BNybNPSg7AKqHz6Hk/JLq4GtnbhNIYb9gyfDYDZl2POIHrS2v9leABCEsZjacpSDg4O1OUpGUvZQOGtCUpWRje1q52P9YfDsibXmMCHjZMq4QG82lPszTYuYMx+FpkiIL5oBWNjbfp6NHf22QAu/J4lHvF7HmjtfA1cFIfDdCsVekWmaPcqeyuFY2RLWx6VZGkiWRRLVawZ3IDKB2IhMe9txww3RnZuIfMNP7+HNxIhANu6Hr5PWBHgwnAs7Au3Kg6vpW2awuNqzUcBmClULMdwE7SdJuk7G3HvTaMkj7Ps1U3TfK2I3NI01QRV56JYb8VR/MmyLN+5vb332/fdd99nhhSjF+ACewUfYgDgF+jNbds2emTnkc1pmd5aVe2rG6nvqqrqq+qieG0UxdPZdMqLfJpNCLiWrFTXGlwOVoMSF9jv9s62bO9sda5aneq11f6S3vq5RzwOmcX5ctkFoVu/lReXbhyij0wDM0V/GexwNp8xj/awulYvasa4Y9k/OKBnsIpN9LwNfDt2pVd5MszemUjD2O0+ekFVcRV7fCx5ah+VWcmw4lR4VMDlhqOXQR1mR1aSfjYG3IG87/OhdEpBGHqKXZZwLYvFnKfNVCuIiVI4O6FSO8KgVacDC18DG57BLQQKdlE5uqOM1QCY32ev18/6khErSHrxrRd2ad+ZIq5EHdP+MgDGa1fdlIKGLZedk50r7+f7mHqOoTuabtg4tcYRYD9C5cusYHgiNdcNpXpsEZAEBhBGL93kXCoo64MY8JwGfuFmwvq7eu4XVhUOA2m4UQk3Yvg7WSyBUp/zMAO2z6G9D3iMPXfYH+f3+2ZAOI6056L4V7Is/meLxcm/WK1W9Xq9PlHX9Z1pmt4lQi+A3Dn3eJ4fPLS3l3/i3nvv3X2BLi3DYa7gFRgA+AV+c9u2dU888cSkrveOu2T8lVK775lOx/dmaTZarwteiCDIwuUKzMvYbOIzU6FiPnfuLHuzCGrnEL/3I6YQq3WdexYuyPjefD6jcnnr/PlOadz31bzDE6/uOjIEURdKz/gD1gcjBbo2eSZK3DV25BktetNLGi3UVINiFtXGnfTiqJsCFbGgL639XF7QGWWovTJ11lJAxeNQsjQGyn/7+WIyUA/CisDm3qSKaYAB7Th9ibZnwKrA7XqHXVkS7A3q5opmEQARbAJQTp/NpnQa2987kN29fUlixASmwrwFlO2J/Yf8s/FvXyL2P+5C1YlfXnCHn6F1QAAOZkUJ5B5x6SXc/VwdxPQ5UTYFeCdcC7im4WFMUjJwtKHcbq18D9rvVwgwEFPZuXbzzsrq7Zz6XwMnfLdoBKJIrFPGfna6rfhOolwPxpuvDgjAPB88zs8062dAKxh4rWi/4HNADQKVwso17X3TTUjUiQotBlA/PxqOwDXz5iq2GSGw+xllrCNaJSaO0rt39YmuIoSPKT6//l3VzQ/fD20nmNBK85DjfWndr0dR+r/dfXf+Eefu6cIS7Hf97NmzcKat9vf382G+9wW+oF7hhxsA+CK+wegPF0XxX4/H4++NoujLiiJ3uGDka1VEo9doqukMYw5JTFYKr2gw5C4SzfcXuccPZMQ4BowQAKA41v7+fi9s8iBq9o+cv6zBbpys1muWWXFDQAR+RmMKvxZ20VQg1o9Ivloy6Ya4HDmO6PDi6EUtYaYuHm89bTJkNnEV1MHwlUkpK8LrRC/amB4eh81Hfw6eWQVzqL1dZqPAFaimdQTGQFjhQ8eF8L1SGiitaxicaBkcz7dYbHC8a2/3QIqyodlJBKUyNkle6KWbhgtdj9jPpXEjzCnURrJjahQ5+ZKuia28qpilWb9dwXHxGAVVqM9t9EfL/IQ1skn1orY+5uE+sFUqOjeOwPdbvaV7htmXqrXPaUlPClYAYBVjoc/PMq3/LLEHDK9oltVVOJhjM+lDSLoKgAfSsD9r1qpWdq68Vzi3bTT38GYf3hLSANaO2X/Ons3q0bdaCMDqYGaf28NsuAfk/rPtkbhj0upmhu9GO07cb4rIzzz66JMffstb3gIP2OE2rMALtgIDAL9gS/n5B8IOeXd399ayLH9QRL7FOVmwdIzg87YlCMJHl45ZcULGeO7cOdnf3+MuPnQNst0/mITNG+LnAF8cEzaXVhI2YMTF2sZw+JhKFcDL1YrPjefFHxwbVpGh8X94ocJ5AYBRuiWb9elGnWiHJT0tR9uMsQUq4MIJsRgAGICHTQYZqr8AA3zB+rU8iDnLin1pPj9tmBSIDJC7CzjO16uM8ax977cXdBG0Gk37UQFRJVIjs3jNw4KF4z6YzS2KWvJ1KS3tINWbGeBtrJNA0fWBvc6YDNb/nQ5fgVsSj6+l2DDajp8Sr+kyZ0VlwN7/uSvFegW6vzNeH1ijlXLNKKUr3XYVCBuH6keArAds9+0FYcr2DIDttWCTZu+lArBWKzQFrNHZX/idw7ylxEia9qUVyHQ9tNTdg5x2MpSd8rWAgQZlZ1Nh2+fOvoZlffsNO/yzTpTFz3tfKbHzCDeSBuxh6blj4V5sgM97HMVPuDj+t9K0/2o0mn/stttuG8D3Il4rr9ZDDwB8kd95pCmdP3/+65/xYf+hNE3uyfM8FadCKLA/MNAU9nxQGBeFPP300/yqYNVHnCmTjNirxd9xIYFwCv1fuGYBgHltD3xp+8fzgkKnJlxcAL7K/BYsJeJYEH4ZAIfKVFyccD6WgWxMBN+35CdLvdGl7AMdTHlKFtd61ysPwFqebgn8vOD5/FWbM+ZFEWO7vPjj2q3sz9iv+hCrshw3miF0amotf9sxqOAm624k8kzY/q0XabwX2BRgzUfPpE8m0rK0yy5x158EH7WLuYJZAMC0m9QRs/7mfZQDFyuWXb3hg2KQsU0VZ/WA2vfeGRfoQ+1ZzuX4Wg/2xvZ0HIaOGXxNnehIh3c7RbUq0rVfytffVVW84tePnnXs0TzHkU7FEJGM4JvnUNDDy1tL6F0bwFuDhWpnRBvazDo3UYeV0h6MrW3Rs/S+9B9uCu2zfkHv2Jtq2Pqz0hA6eB1SRPe9ea0wMPikrKo4jj6eJskvOjf6jdVq9bmhrHyRL5JX8eEHAD6CN//JJ5+cjUajb2vb9n+q6+q2pqnNLlemswkBECU6MD8AcAhIxvxQ8gP4AnAAnri4wCkLN4AvnYiQuhN47VqZUn2QpfOfBgDjgknlM3vCyl4NvO0iaICHkjD6eSyBG8BHopF6/nxCBqpxfRq0QPN+zAE7GFLohVrvi9llHb8iy/LHJZBWQQ8XAp5EQwCsRwy2jcfh+XFMgKkCMIRhGuhg50PWxYu/zq6iYMz1YB6wpfYgLhEi2kSSeCwoFACMyfoAXD5YwoQ+ytYOA7CqZs0o2cq5HdPyYRP8vgdDHUmCeYXv0aJUbeq5oOSNx8DkxdoJeJ7PU0L7krNZQoMJhgBjDNPYeMgOe4W3MV/fH/UABn9n3QBqCyFLMKp1QBDGOkARjZ/bJsH6t1qq1g0SPw9eyxACJEvP/jXbZs/K+Pb1cDnZNkGHf26GKR1DDkwxuex06dLPFj6T6I3j94nBC/Ber6p1Uzd/HMfJz47HzXte+co3nB9UzEdwgbyKn2IA4CN687e2to6VZfkdUSR/u6qqW5MkiZiUNEoIvPBDBjAisAG30IsZfV5eTFFi817PEE9tbGx0oK3l5x6ArYRtbBlXGDBtgKmOHil4gpFBlNUZcPhQBANkqJ5X+cq7DwYBDwn6zxlBCgxZS6Q6k2xlPlU5e49liolsrMNsMysCi91w4dQL9YVOWATtVlmylqc1khFrAABQAIbphyqzezbc8LwJuCif8sLr1dmVAj+Vsz5W0NGhKqXdIG0iUYHw/V0VMV04G2q1ZAIEI/eUlYbgZiDB19aqA9mF7A19ZAVgq0BY+V0NO7yamN7UvRL883rAUMgfUhKHAMxzByAmCogXMkPtZfPxvtrQHwtByFoFyFIP/G3D5COsN728vYsbAdhi/Swf2pK7vJOVbSgNRG1jYCB9QbTlocjCw+va9dv9BygEYC2B2+etn9MOqzshsDeta6Io+uMkSf7halW85w1veMPKhdL7I7pODE9zda3AAMBH+H5/4hOfWJw6deKbyrL6m1mWfvloNL6G/dey5EXszJmzsr19PrCzVMZoQGfGFmB90+lMRlkm+wf7ZM1genRP8hdX6z1SiSqNlosjNZnAhdIYlKpKO/lVd3E24DZVMkvYXjiF5+2i2Zh2hCQlBbQQgLUECNBzfG5VpSqbCo069KS9MtW3MBUQABYAQy3BYjSoWOd8rWBfmF/mMWlGAvAt6SRmKmkyRu/1DPU2+sBm+AG3JzJvEz9hqIb+zKgIkC5RCd1ZEpL1qmczUor4Gsz83wulNEpQXa1CgLMIP3pbW3/U+2bbxw8uZRB/cd2pELbn0zUzwDJlb8/+epMQgibnjPXX2krQCqZeEMZz1xljPab+1cR1PSj1blbsl6Pi4UMl6rLgRg4z1Pgsqv1kEHrhRVDa/1fWaVUOa0t0v3YXGI1gE+dNZjz4Ht5UqLBLx61CAFZdgvly917ndh8ThFl1JxzvwuemFffpJEnfGkXp2++44469I7wsDE91Fa/AAMBH/OY/9NBDo42NjRvTtH1TFKXf0rbta52LXjLKssXjjz8ue3s7FEZhrteELVbeM8MO/AwMVvu5+13/F/c3ALQwBlwoURmdz+YUQoFlGzgYI8XxcRHqHLY8izPwtTllLJWptg1s0dtT5qPGFmGv0npwKLECgNn7Y7lb+5FwEOpnfvWxLHX6frBaNzrG+tmmAd7a4GsY5VJDfC0vfyEAxjwyYwd9ydmYusO4Cmd0kfOaUKyFkHWGJIDxwTwDTk+9vbOPDQyUzjwT/RWyDY8qloP0JR+SoR+zPs/WyvkGTnjNKUMaIr6H/YiQpfKYqEr7mgaU+tVKx3BH61lfLzQy9m7H6F22FOCgQg5V0lo1MLCM/MgYlPpgvMioRgWCLQ/2frWqYJsEs2g0hbqBs7H5C6oEh1of6F1b9cXA1z5HViGxn9txbP1h4GWbH6vC2Gfc/m2fN/z+IBoSP6+q+qCq63fkefkTr3vd6z43MN8jvihexU83APAlePOhjgZBOX/+/LSqqpurqnpDU63/ap6v3zgaj2+cTCZTXCAUpCqKXQAw+Df6tvijQIIghZxpSdoTzdgDxf3ATGxOF/dnublqZHd3lxGJ4UWc0IA+NC+mDceCAOB4PO6P46UpfKK1FB5eEMlQAcIsR8JCc81/60XSsX8LVqaKZO0DRgiLpyd1qS5gQYKQAjDMJ1TQZEwc98PFHxaIVVFKWalQDeABJS4VuUiC8kIsA1r2en26kZWmtcSrQAmQB73DVy1Fq3kGv2LnkkQsRWsYho7KUGgFoPAWjwo89rNeBUxxG1sDuuEAY9S55TDD2QIe8Ix+LIiMWgPhFbx8DzbWLGX7XNhGpfXMj4yXfWiND+xK0BzFMp9pHXfiEnA2zG8ezNPYK54VsPoxL7wqWp1Gkezv7lIYZxUObG4MBDn25UfP1BZV2w1tx2x979ybmNgGBLad3TFCBu1DD1DZwGu6gNUHqUf4XFVo3nvltW1Qwl9vaBOwJraZwwSC9p2rD0lT/dD//f/+23c98MAD/S7pElwbhqe8ulZgAOBL/H57MHbb25/dOHu2umM2mXzDdDb5jiiKXmmCEQAtGIcBsIEgTh0ACQDWklriHbb0wokb/Y3HGFUSqQsFVICiXagMiO2rzdFabxeMGcdAli2OGYq8FLhhbtEw9Qk/N5aujFDnRc3KsTs2ANiXLQH2JoayMiVi+8LnwffR++Xzg7EUaxWi0Y9aaKaxXmtPkgIsrxgm+Hrma71hu+ATgCmAigm06BeyVGDGxwBjABVegw/MwGvSsqoCGMdoNJ+v67+GF/6ObXtDiB6AD3lbm+GYGWD4XjNMIZjD27mR9SIp4GMvsgP10w1AZ58Iww5LtvKqaPxM05i8up7FffOfvvBSoK9DgR/aAY3KxHx3IeuVpm4RgClq0t42Nyc+s5p/9x7ZLP/68PqupMxNSG/EAQAOy81WCbENmDFs23RcWAHQ9YR4z+aq7fONr/bZxmuH+Yyy34kH/PhMEif/vKiaf3rrrbcOgQmX+Hp4tT39AMCX0TsOMH7yySevmc0m3+lEvr8sy+NW0sVpUrSF/mtgxgHTju3tLbJfUy0rA1ZAVrGVOkzh4rS9vX3BqJKxK98K1Gxcf3z0iwF8ZNCplkftZybjNlaJ+1GlTGVs1I3J6EZAj65qbL2og31Z+lEojAl73hAuG4iRASdankZuMEwgUBpldGCBPOMVWTiPaWYc6O2BQUIc5jNbcUy+Bj/zCTBtaKiB/q+Pk/BsF/dBKdqyebvS5yEA1jU5PKLUA4yJ0XB+WjbV147oxk6x2zlXoc+M0npfNuYwFhXbvs8qtSSxvt8GMMZwAbJG4Wy2mmvvE6nU8EMfp31RX3723tx2PGt/4Pwm4xE/R0W+ptlL7EvSBsBdaAY3XQnXlqsRzP2yDhL0dVnaD2wjQwA2ILbPWng/K6sf/rVleZpBJX0p3e5jk0h2PGzwPACvy6L8nSSL/pdbbrn9o5fRpWA4latkBQYAvsze6LZt4zNnzrwmidyPtNJ+c9M0EdgbgNeUywa05ue8s7PVOWAZgFmur/a4dNYWZeRz5857H2Z94SZqMQgBlqB8jWMDgPFzlsPJmgI2EYwNmesVjof+IB4fnqtei7XsansHKqb9aE0HQsHGAa/RANi8s1mCTjTFCf1jMDL0fxFoARBmL9iroW3UqEE6D9Km/GgS2bipi33pGSNHqobmUKw3zkjY88Xr7kRXVt70JfXQ4OIwAIf9SWX7sNxEkAUcrUqeJzKgWer1KmMFHmWx7OX6jQAer9UD3Vxo7xWlc58u1RgD94EPiG+kkj6VmCV2bHgwRqR5xH0Lwef7xviZt6X0vw82Z4x/Yu4Xz7c8OFADlzFycfWmIrsg+xefE262tN2AGzcuQa+cYOltKO3n8J3u7hvYZhr4hqBsfw+FbvpZVhvP7pg25+zbHyhBo+zsfbibOI7+U1UUP37rK+/8paHve5ldCK+S0xkA+DJ8ox9//PFpXMubXRr9QJxEr4GZhwFqqOoEiIUl6CxTxmv9YxNKmUNWmo3ptMVcYqUoHoCJPGQkuBDjWtiDnpadAVIWu4dHAgxZHqxQHlePa1x0wZJUqJWxb4qSMYww8McYJA04yoJ9XJtttYuq9jG1/2sX3xw933LNWWn0jwG++IMrLsAMYfD8N4IWvCALoAvGyfJoBWBGqRQmGL5XixlRHxBBrye8PppDwAMZ6nNvdAEGz83GhQxX0cckxBrrZxf+w6VU6/kSgAE+UGwzvB2hTJX3pfZjRB4oCfym9I3wPmleMoFNMNNsv7oG2j6iELEIYNYORikY/cq8D7fvrafKnMPyL86DfXmLrfTpTdAKsJICi8eq5jqj3D8eIaLRey6zX+ujGP1MLWC38PPdCcr2PiAibHd0zx+EQRwGYKuMdOXtoPITVoHscZa3Ya/D3jMFahXcUeyWpljEzzZl+1PTzfm/uOGGG5aX4WVgOKWrYAUGAL5M32T4SEtdvLmV6DuTNH19lqUL51zatG1kzAKnvrW9LXu7uyypzRc6mmR9M7Csdb7mRRthAxAaYc7YAgwIAF55bOMtADHGyvkLqAE/FMJm82cATNbhAdgueuW6YDncSuJgPuhjKgBrT9jmeAHAVpLWsRKv0nUowfa3danGG8gGwPNUNUrQhUCBDVtPBMLXtQe31s8iQ7RDAZaVoHsA5rniORggEHsnKABwr8A1VyvM5qoVl56PhRpo+VWDn7QX3Jfnic2BAxNHdWACQQCtsegEXmwaDIC1t6yqagAWRpLE5qadGpqw304DE4Bfzd47GD3Gz5TVYQwNaKr7BbQNzPWK94sTSTm73btWUQtOZ65+xhiPAwPPRqnanlaoMhQ+tQqmKmEWM5exLy/7EjhzgeGWxr69bg5sFKjrw2OdDgGwmpL0LQt7TDdyRPGYBkTgfwR1C5XQjkRQ2u4vb/jsQfXsnCvruvqcNO3PnUyynz95221DatFleg28Gk5rAODL+F1u23a0tbV1e+LcNybZ6L62bV7RSnOqrutp07QxymbL5YHL8zybz+fpbDZzuNCVlYIubjqv2ch0MmWJ7uzZs51CGYXJwwBMRauPtlNmocKjCuwRF0yNi+mdq8o+WlEBue5YOI9DBygVEykD1gsxysZkrZ6N4wKr5iO9EMqYpDLgUvXJDq5VsMYEIKj5BgLhMYeMkjSAicwaveASIIAxJHwf5WplwARPqp5hkQkAtlACLwTy7J5g4Md6vJUxwdjAgGX1YD1YsvZAY25mtMwk60IYhjJYgB3YLOIjcZ4s+3sA1s0R8oIxHmViObwR2gNWTQCqDtrvBtqmCRzBzJpSGTDK5hCPEYAZHKhADWGWrrElAlmMof4iEDSzEROvUl+uLrn+KPn7jGn28n1QA8+393xm+ZmbLp39Tfznx1g3PyN+LpjP5zddfnujJXN/HqE2IOz9GigfLk/3vW3tmRsD9o9t03R0EEXxR8t1/S+zSfYrN9988/Zl/Os/nNpVsAIDAL8I3uS2bZP9/f0TRVHcGsfxq0QEAQ8bz/hLN861aPLdPh6PX5Om6bG6riIIouh7HKu9JQF4OqNIBVGHtAwGy/CRgspocZHGSE8laYLcYsTNYSSp0lzbTrGqC6ZlVekUyd2sJ5jGeNz5WPds0Eq0egGGqhvgyeP40ReOucCNihiP/wNzFMmLNQGbucYsQWN8aa2lXPS3AcbeKQpf2SNGfxlmG1RCa+gCZ0zxWqjUVeMNnTsFa/SRimTZysI07QjoohsIzfL6w0vtAAAgAElEQVT1YiIbVTIg8i5TBOAa7mIaWr8uCpZw6blNhba+L/j78mCfJXS8FWSxngFrNcD3gNVky2OJenbr+BnGvTS9th8P8z1guFN5sGWWcNdbBgBradtGv3QMyfdpGT8Ix6tMErivRciIBvjqRgd2oiwGgHlbP5wAqp1XfEZqHxdogEpOb2vmS9wGrMyE9p7bPJ6Zj/hNTH8/cyDTz5ABsP3dPr+oGvBzyg2XzSVj45GiS/5UEsd/uC7zn3vqqXPvv//++3V2argNK3AJV2AA4Eu4+F/qU0OoBXR69NFHwYKnk8nk9rZt/9Z4PP7rIu3JpqkdR5haTRYCuMKIA6NCiDvEVzOMsIuc9XAVrCccXcKFF/dnb5jjRLi4qeDGSs5mP4mvpphGOdz6zryfnwHVxygzInNlkk5/gVYGrOVKvcArKKL/u1zt83u4Dx6LdCb0UQG4nJFmYhLUxdovZnkbF+GqlabEWmCTAfBJpPazvnS1gtjrgjEiC18ANsD9Cz/3CTteqKTZxnqOobMS4cu7UeE8UMJFBQIjXBDAVWVvbtHWhSyX+7TYBHM3T2jtcysLRA8d7Nnq3+r2hHIwxrAUP+hVrdZQPk5Pc59R9jVgNv9nHQ1TNy/d40ABrWV1m6/FfaAhiBBFCHMSCuUM0FQrgM+IMdIOXL3KHWpz69kqI+0tMsPPDNkxndt0XA43m7EmkPtRMquM2H3s8xMqwPH38XhCBzP1Icc6a95zFLlVkow+/cxY3zuSJPmlm2666eEv9fdueNywAi/0CgwA/EKv6CU4Xtu20eOPP/66yWTyvUmS/OdJEi3KsnRFueZFFv1fsEswJgAqRknsghde6PA99PwsZQllX8wY877+whsqlkORF+6D+wO48UfdnLxZA/q/nj2qIX/L3icAGLRWg9oVeKw8ao8FtmDEqCjzDqxhugEQgtBKrSUxYoXeNdihAXCpKlz4OlfKXiGsgrgJ/WyeEUvRCgC9cMo2GLoBgDVlB8Dd3G9v/xgCsIrbNNAe55WOkRq0kjSdEGzKNVTMDW1HsXFAli6Zu5XnfSk8dlgHTb+CKC5kqzoTrhnKIfCy/N31oSGkg3mIWplaHrDNCYNSd4r2SE1WqFpnkEcr08mE62mz0+EYkL3/4Tyubph68NMNm7J4G0Mz0ZaBMN3G/GYlBHNsbMLRO/zMZtrDeXEdN1LQxrkDgBEnuV6r4j+KoiqO46fatn1/0zT/12q1+t177rlnEFtdguvT8JRfeAUGAL5CPh0A4fPnz3+Fc+4Hsyy5X0QmWorW1CIaW7Q1R4swC2wsxkaI8HOAL+6Lr2ZrCQDmRZcA1+fydkIv9mF1dhj3A/ia21CoejXVLnvTfiyHAOwTnAwczGWqZ0QtS7Xo+9pzMB4RY0hkZhUjDel25ZXCZMAsS6sDE0qS6OdGCQRIAGA/soJS5yEHK29m2LN8ADCYv/9NIdgo1SX9BOPCP82YAueNvieOk44ywSYoTREaEcl6iXYAgi/UvjFfr3xKkzexoD907Eu93lhDa7vctKhLmfbD8RrJGL1i2frPykhRivbRgh4E9fxId/sNB6oaNNoAAI/9jLmQuZvvuGkJ8KCu72uGJIfGhXQzojGK9PUK7seKTOAJTfFbEExxuEeMRe6EV8HvaKe+9ozZZuNpQlOiOlDlRVGcb5rmk0mS/LskSX7tjjvu+MwV8ms+vIwrbAUGAL6C3lD0is+fP/8Ncez+TppmX1NV5YQK6EzNOFCmBSgDgOkR7fN1DTjBfO1CiJ4lbrgvL6zeG9hAFYAGoY2xJCtFZiOMH6kNpt1X82l1obV/p6VUdcHSXGErPxLgQj/gSGR5sEfAsQu2MqRaWg/+AGd15NL+qJZo1T9aVbIezMCAYbyh+wnt6V5g6q+lZnOAIuh4EVkHul59a0AHAGbcIkrFXqnVMeFM1yHL1IkMAIxzShJsVmqCM8rk7G37EjI3Cuy1egD1oQ1kpP61qd+373GaO5ltJEwk1vVeEyYgKRPux7voipXpTLBzCcHXQj901lqBnrF96Jv7CoiFfhBc+X19T+k+5iMjVR+goz+dY5YfW6IdJDcNfdZ1L57qN3g2MqRMvA+x0GqFbnCM/ernO9k/WOanm6b5aF3XH1qtVn+yWCw+fNttt+kudLgNK3AZrsAAwJfhm/J8TglhD6dOnfpqEfmetm2/PkmSBdgBLvj0Ua5KgipK0QaaVnbmvK9nKeYfDact2PfR9ML3b/UiqBdZgAH+mE1laI9ogGkA3KtWVYFro0524bfXrT1WXxaOMJOcy2p1wIt8V46E9WAJMVauDBhqZ+QEU6ClJWplZObhrCEKEHZRuAwWDGhmuVeFVpZfrNnDynQt25ZAxd6p/spYCVY3Ayi5Jr70HAiUElV8A4BRgs+XPkEIfecW56oADBjrNiCM0NOyK8vZHlABuDqbnXd9Z55IpK5nTDgCWHOGOdYuNY5jfV//fVV1a7nf+r5xklF0Z2uL57WNlW0EQuapvfrep9vc0LA0KK8zEapTvV94Px2H8jaWgYDNKipYL2O1eA7dCPRe0x2T9+CeZdm+OPlUU9V/1kj7R3UtH2zb9vQAvM/nKjI89qhWYADgo1rpI3weMOFz5869Po7j78qy0Zudc9fXdRUnsfYmAb4mrkLJGGCLi54JqnAxVMegWHZ2ttkzpusjw+x95Izv+4GdgHVaSDyBS6um3txDX7ipU1Wgo7FxViZW0Y/ZKvqFsrFUjN80mvqEEriW0tVZCkYbZkvJc2O4w5rhFXZshi14VXFniclj6/MBgE30pWVSjW9URmrqZ2804cVLBDb2S9WwBEuCTQTUzkb1+XqpW2tlNJoQgNcrgGdBC02wdSi1UTrneBUAjYprY8DKghWAtS/K18UUIl1bTR3CzLC6XfH1YNYXsYEAQmPRpqhmaVrNNShAQ8ZvNpLReMrHoFTPqgFbBCpq03J2LzY73K/Fmmm1w6+Z9/lmCdlGvsCf0S5owX7T/vPgyyLq/tVfiriW3DQiKEF7urrpUXtV6gTELdum/UyURO9zLn530yw//LnPPfXYoG4+wgvN8FTPewUGAH7eS3j5HmB3d/eVziVvbprmG6Kovautq2tdFE3W6zyxWEJEH+KPgYmxWStHA6g1Q9ibQPj54rBsaKVeK1t3pefAkMIYlAl08HwGklaCDrwrOobNQnHbyHKpMYrsL5eVlm9hTgFTC5SyBUCgqUhUSDNeEfOwOnIE4OEccKcpthB6H9/HfrJGK2K34RW0yooJbL0YCOBlIy8o5eO80UMd0cDCj8po1pACcDrm68Hcr/auUTXQfnDbIiFJgVTHnvxX/2+mMFEJXshqteRrx8YIbljczMSaUGXeyhCapSndni5QKmslQAVZHE1ijzWRMdO1YFARKegi35mmH5+vdg8FUbZpsU0b3k8FR05+dz1yfL9XtWtf1/rBxvqtz4x/Y17aPkfah+7FfGo2Euci0eekde9vm/Z3Gtd84LbbbjsNg43L9zdxOLNhBZ59BQYAvsI/GWfOnFmIpLdNMveqfF2+0sVyfdvWG0VRbqZJfNN4PHm5c27cM5m+J4sLIi6CAGGUgHsFq/bqzHc6tK00E39jLeFjvDq1K3VqGIOyWgNt7ZFqeRT9alyQrdTc3YcXZvQntZmLcSQAGUaPwBLxRw0uOGDrhUdaFrXys7kGcwyGI9HK/nq2pUlHKG1bqZ7GGCzzqqMUSs9qZIIsX+2nqqIZgi+9L1hfloz4fQAwHbvA3KtcXbpas6L0s7+eBasNJWw5lamj9IxNE1g/5nQ5voSyeFda9mV7iq4igpiVyTUhSDcNytx1MzGeTL1ftAIyXi/mlEv0pb2iG19DpXwojLLvh/flhol2pn1QBJk5k5hivt+6YVN2beVoA/zxRE1FoBbPV4jhZNuhjV28iuLksy6KPtBU9R9ESfJnURQ9cvPNN+dX+K/w8PKu4BUYAPgKfnPDl9a27fjTn/70xmKRzpsmG2dZtJkk2SueMSf4urZp/mrdNC+rqioxYYuWirV/B7/pra1znWjLGAvK14vFgoIusGTcQgAOWRJ+hguv9R3Dn1lv2GaRrcwJYKcaG6YbNNhQkkNQ8L1ntZr04qtSy89gwZwB9qlHcLoCwGgZHKIhqKL9R7/tLSSNmdlzIO7QAiS4FgTgmOlINNbw4jKKpgLvavZuk37eFnF+YOoA4BZlZ4QxlDhHjCVhhhmjWBYl6Nk6FcQ6SqSBE2v24utK16Rjlt5JChsJViW8MYamYeF7AFxVRmPTkKSZMvZsIrP5QgowTDpc6eO5CUG4ggd+PI+9391GxBtlmNDONkz9TLl3GwtNSrwKO3wPDbitmsLP3gQqegJ1vVqt9quqPhNF0aecRB8RiT6QJMnHJ5PJo4N/81Vy4brCX+YAwFf4G/yFXp6aeTw13t9PXi518rW1tG92Tt7UtnJdkiQw+FAAhnhovZLtrXNkwwBF/AwgYOVrA2BjMSa+snKjjSnZzy0mEaCA4+U5RmrUUYnlVW/EYMIc59neeg1ls5ZgNYM4925Q6KliBlTZr5a2EViA8SG1ZlQg0V4kncAsWpGuYL68jN6yqb29ckxZu4mbfEACVMUUrHlVt7d5ZOiA9zbWPrcGO8BMA9aZq4MDaWiTWUhTYlNR8u+4GQDTiAQ2mQBN2lPC+xpuX2o4AgaMG0BK9xAqILPgBpTKqaT2MZD0f06zzi8aAAwGPxmD/WayXK0Iyrb5YcWCmxUc21Thul66MdKNTDir2zNtb2sZ6+Ot4sFwEC+o0hAKHKe3nLTPkw9/yJ1zn67K+t+XZfnRtm0+J9I8WparJ9t2cu7uu+/WBRtuwwpcASswAPAV8CY+n5eA+eGtra3FaDS6taqqr6qq6q9kWfbaLMteiiQ6LU2XsruzJfv7GAcqOSsM8LWZX4sutF5wr3b+/Iu1XWzn87kCwHLJ0iqeJ0nUQjGcF0UZGrm5eD783e4LQZbF+9EEwrtjrfIl2THHZti/RfBCkM0LEGaZ+EIHJiuFGrBo4IHOPgM8qC724iVjwzXzZ7X32XsxqwsV2CZKuey5xgg0KGS1fyDF6kCqaiVwwiIYewvNDoCZwuR9qsmqNVzCgu/V3xq9cDMD8U5TXnRlBhgAWW0TaIZ0QmET0oASiq7wNc91VnoynbFaQN9qGLaYd/ahOd3DVYuQEetnELsZGzXWS4vNluNcwOA5f45+uuvFWFjPJEmaOIk/1zbNO+MseneZtx9fr9fnnnjiidUgrHo+v+HDYy/nFRgA+HJ+d47w3MCIt7e3F3VdXx9F0a1Zlr06iqI3tm376iSJbtjd2ZlsbZ1zAKiNjQ2qpI2hqloVAigd/bGSooGZCrC0r0iv4WzEY+ArLsow+0B8HRyYTHBklpM4BgB/Np0yCs9mmMFkzQ8DrBjq4NXygCwYwKuzxrCgBAtGb9YvJtW9+g/7SvD19o8sQ/sRGr2PZ3+Yo/ZlWi1FAxy1HK7RhT0jRT8YAFypySXDErJERVh7W+dktdwVaaCAxhw01sXbMALoORaVELhxHtj8sB3g/MhXCRW1VifspkDox6lYScBmIeNr4sxtosImZcIA5BHVxat8zT4wXKRMJIe16N83e33e5tKvGfqyBr56HhbQoRUAlbrpqJaJwQDu7OknYNs2EtaVt5dxHL3fueQXoyj/gxtvfOUZ59zAdI/w9394qkuzAgMAX5p1v2yftUU6gUj66KOPzjc3N69pmubLksTdVeTFG3d2t++JIveyjY2N8Wg0cuaWZGVjsFOUo5URwrO579v2CAgAHhOAwaAB3Bhzwn3RT8ZFen9/V52j1jmBA2DP/mRZUhAG1mzjUOiPAqTW6P368jNVuFpA7VKcTCAl9ApWELaZU/pi+x4uQBs3U+iqOEl7qxbEQEMLjghZGdXP3HorTQI61L44phOqo+ewd6xKOXfmCdnZOitNtRYn6L/WemgmMKkKWsvQkTcr0ZIzTKtQaYDi23quPQBb/1iTG/B4ZD+rP7T2q6FqB/CiAg8AhboYYDxfbHQxkzhvNfnQNbB1MC2AVTYOf3h1E2LjTRo/iVvYG7ZjxpGK1XAsb1d6OkmStydJ9Ou7u8uP33333eqTOtyGFbgKVmAA4KvgTf5SX6IHY7hrwdbyWL0+uCVJR3eOZ6N7RaLXOicvrar6RJqmDMxF8g/HmxoNgweYoefncwyVDdJ3GLPHmD1FQpAf/eGoj5P9vT05ONjjKddNRZCezGYMg8eHFSAEwDYLTRwf4RLwVab3NeeUdYaVntPekYkfdA+6dG3i/Vr2P8nkLUbQjx1pz9PbQoKN8kV4BbT1VJNUs45rtbpE0hCFUwBiRjhqWELcOplNxzJJY9ndOS/nzz4p69WeCARZAOELRnWgfE69A5euDXvndKKqmQAFYMs4SqTHV6D05hgsl6eSjcb0scZ9wXAxboTXxGQjjlrFMh6NZDKdsvqgrw5Rloh9VE9rA2A7v7BiEArWOHdMMxAFX7BgY7++SoLD15GL46ZpnXfZOifSvi+Os1+YTCbve+lLX7rzjI3qkFD0pf6yDo97Ua7AAMAvyrft6E8aYPyhD30oufHGNBO5bpZl7iUi7U1V1XyFi9yr4yg5kaTxsYOD1U3Lg/2Fhh3w0k0by7ooeVGezeb1eDLZS5J0p22lbJs2j+OojOJkvLu7fWp3b/cExmLjGEwZZVME00dkvWOCpcjO7k6XcwzGDXETxqQA2DHLzQCuiuDk43rVycun+kBoZZF6lY8H5LywZ80UQEWqQGaeLi0X1TwkTlHCHUuK8AKYSng2ZyVunWUd0QcaPWAkCpX5WrI0ko35TOpiLdvnnpKD/S0p8qW0rQZJ2E1dsBAFqf1UHBciLGwsOFkM605vokEW79OQcC7GQgVgjFLzaML+LjYEAN3aO3Zh44MNAjYoWGOtBrTc1JDNmkDNn5QxVgNlE2yxn+vDELBOZOgYI8tSGY/GUIIjSuvjTdO8t23dU3Vdv6xp2lvX6/xMXZe/XVXyp9Pp9MzgWnX0v8/DM14eKzAA8OXxPrzozgLiLeDRmTNnRs4tF3kez8fjeDPP69c2bfWtddV8hUh7DBd/ujfVdRPF8ZPj0fh302z0Lpe0D0d1lDdxXGZtW1dxPF7t79+cr9dfWVbFNzppr5tMp7PFYmNaFEVmsYppEstyf19yn4iEknS+PNB8YM7UqpLZhFiq6gUm9yBHJufDAepKWSaFVlQWa3lUZ1R9b5clZ/VSZlh9NtL52ySVCOV2jAqxT6sMcDLCjHCjdeM20rnkqpbJKKHrVb7al9XBjuzvbrMPrM5YGuoQlr6tTA7zDuwkKFaiMlqV2/TiprkImHzKWeQkxbkh9xdCuTmZMAjv2uc6oxSN14jyLxj7eDzS/OJSjT1oVtI2MhrZqJOOJuGGXryOHqliXXOLveMWnMa1d16lWfqkc9GfNU37e03TfMA595k0Tddpuhtvb8fjKIqKPM9Xd911V+kcPNaG27ACV+cKDAB8db7vL/Srdr486T71qU+lTdNc45y7N4qi/6qqqtcjnDhJog9Hrfs3bjR670033XQGU0E/8iM/Ij/8wz/cmU7+0R/9UXTnnXeOtra2Tq3X6+NJktyYJdHrXBR/TZrGd2XZ6CVt08QH+7tqRVlXsre7I8uDA5pwaECB9hbxM/Jv70sMgLM0J5ZPwQgBQrFacAKUaAjix2yUTYJVpprP61llko4JwGSQBGm1fsQNam2MQKX+OQHoOE6RY+4XBhqagrTc35XlwY7UBVTBhSQQjDHTGAYW+H8FM05M1TXV3sY2MX5k/tCY1wXNxznjdcZwkUrHkqLkPJ5xg1BXTsqmVVY6nrIvjA0KAHScqXNXWdTcAGCeGeeHHrrO4ioogx1jbdCLVzFV2fs1s3fOTQt6DY9JFP2Wc+5XR6PRx86dO7d91113Vc65fvfzQn/yhuMNK/AiXoEBgF/Eb97lfOooWX/yk5+cb29vv6xZN3HWZE+88z3vPP/AAw98URdj33+WX/7lX45uv/32V4xT+Zo4G31LHEXfVFBspb7P6Blr8AKC49XLWcHZpwV5VS4AV9md/9P1gTUwgQDqAZhOTlDwGgBDOIS+LhnmWGKUwiP0hR2ZJ4AMoAn/ZbJdBjBAhaxjOFUB0CoEk0MYO1ru7cpqtSst7ShLSZyOUeH8tISuHtTsYqNHDmGUn0fG8SyQAD12mlmAuXu183gyk9FkInGUMaC+rGrGMC42Njl+hH5vWa/ZW4c4DP3zYq3gr6IyrAVNNDvQR1kc7Bd/yrJqq6quRqPROomzqmmaZVWWn62b9vdb1/5WXdcfv/322/cHZns5/3YO53a5rMAAwJfLOzGcxxdcAYDxxz72/lNtm37XZDL+n6O2nUOIhb4w2C9AzYD1MABrohEcMy6sdGq6U0vw6RS66ANDjQyFM9kr+sA+uCBWFyn2T5OM7JcOUgTgEY8FD2aIxbA54JgWDoexnrJRA5O2oogKJfmyXMrqYJclaDo7I1MZjN1HGrLjCxCusHEAO9Vj2bwyGsQcscJmIdEcZwBsMgKrTWWFYPpGqIYG+E4mc45jQSgHcB1PUoJ9vsqlqdRWVBVd2MRgHliZvZqptG0UxQdpGn+8rtrfrZr6Q3Uta6mkqF29labp6Ve84hXnBqY7/BIPK/DcVmAA4Oe2XsO9L80KuI//4R/Oys3su9qm+ZG2beZglDZbivJuOFpkpVOf5tuzXvQojQH7URn0gA2AOdPq4/RovOH7wHCmAshR6ARRVgwQhtEFhGYR2SRuYL1glBCEwThkNNFMZVR1wcphqbleLaWF/aSrZbm33TFgWmea7gqjUgiX8GIx/JKi90tbSn/+mEMmGOO8UjhbzSQbT6j6XhcY/2olGY1lOp0RfHHu8A1pXSspDE/iiH7ZKJmjDM985xLq8VoqmIM4vp7WObdu2/Y/JGn8sxvp7I9Ovfzlj1+aj8DwrMMKXHkrMADwlfeeXnavCAwWpeRTpx50Il+HeV/38MMPu/l87iaTCT+DZ86ccZubm9Esz6PVdBrt7+93n80oyqfjJL47TuP/IcvSb4b4B6b+GKkp1zona2MxJlxSoNJSKieCzWDjEACzjdrF4mk/FU5NjAf00YAwsgDr5XwuR4xU7ASrSTwUYIue6iiDSAljUntkjvP5VIVd8JuGdWax4s/gAx2BPq4xz4wStEfpZwFgiMUAjqk3r1CXKnhqa7BCOh7zXNCXxqtFibkoa0lHc4JvkoCda5YxM3/J7CEOQw9c2TAjAlH2LrWEP13MMApWOicPJ3H29sXm8bdff/31n73sPljDCQ0r8CJfgQGAX+Rv4OV0+g888EB01113JZubm+nJk1FS1xtJHMdZVVXzslxu1HUzjdt4lKQubVyUSS0TkXpcN03ati3SDY63Up2oy/p4VRXjpoHMCGYVxSKK3avyvPwyvF72ZtmPVdtE9Ek1mag32UDJmUENTlXCIfMl4HqwO1SZVkETramU3TJogcYi6PuaR7PO2QLUYGoBAAYbtVzjg709KetaxuNM7TqdhjGgT71a7cvB3q7UVS5Ns2YwA3rDWmbWuSnct2prdfRqlf3iD/q0GqyAmWOcTyRpNtGRp7qVFZzIYOmZjmU83SD44pzhFw1BmY51IR0Ka1UQhAHGrNBDhQ0xVdO0URIfrNfL90RJ8tY8r953zz33DFF/l9Mv2nAuV8wKDAB8xbyVF/eFeHB1t9xyS/T0009HdV3HcRwnWZZBApxMJm6cyvh4UVU3NM7dFMfRjUkcvSRJs2vbprpBpD2eJPEoTbM4ilzUNG2MY2BOp22YZhs5V0dlUWbFehWpyCqnwCqNW1muwR73ydZgKgFAjCLtUQKYAIQEYDQ+VcXkfZa17GomHOqp7GOMfIC9zbeSKyvGcb5XzTgw0gOjiRF/gKMD/NBvBQMu1gXPh/F+EDZlmaxXOR290AMmC43UFSxymll8sLMty6X2f6WpJELqEs02QOW1H4wyMLYfCUePdCZZx5TU3hGsFzPAsLl0aSqrZS57qyXBd7bYkDgZS9sAqCGeQsKQrhUAWHG+4pRUHLumLuuSFqISNW3TPllU619bjKc/c9MrX/mZzmfy4n68hqMPK3BVrsAAwFfl296/aCsPA1ifeOKJdD6fZ7jleU5g3djYiNfrdRrH8cxVFeyrJm1bLaRxG1VTnGxbd20k7Yl0NL4hjqKboig+maTJPI6icZZlCS74aK1arJ/O1mK2VL2B10VOi0mM2pQFBEwIKdAxIoAVWGOFmMF1Lvl6TRAcjWcCtS98henfxMxagJsabIBJMqyhKpmbS5cn/0nHz0NLRQfYAYiDCarVhd6YoIRStNo6wlgCoqeyqmTEMZ8JHbAgroKNJWwe5/RVHtH0AuIwHA3sOInh+IXRH4Xw/GBPdnfPS1ksJY5g8YERKa/SxgahUgYMxAUAA3zN+xlgzpnfdMSyOM4hrwopCoA2xo3AftHzRQDDmGNJCJ4wkw68HzA5geTauRbJQ6cXi9kn8lUe7+/u521dv7OJ49+46667tgYl81V+cRhe/kVfgQGAL/oSX5on8GM80YMPPhgDRA8ODpKiKJK23UujKB21bTSr62YcRfE4juNJXdfzum6Ou6a9Vpy7Fn+vmmo+yrKpiNtom+aYi6JZEsdZFMdj5xwoYSbSThzmdryJBEqaamLhgY1MEv3YWio/HgS2pQxXAZYAXAGA1/zalABgjOWoIrcs11KUhUAwBcHRKJuy5wmQsVjBLugdhhU03vBMsi60BO0NOViaDvrAKDFbyZkE1DtLMXjBJRLD1cri+kS4aQD4wkoT0IlQAwAu+saT0VSm0zGV09hY4DWCrQIEaVghDTcZy4M9Wef7HEOiFSVnb1EmVwYMUVnZqFEGRoVI4NGrRRmZbmBgwSOqmg9WuewvVxRYaegCStITBeLxjIporMyZ9Q8AACAASURBVDdYOhg6BV1JtBKpH62q4qNpmvybKEo/cP78eVqB1XX92aHkfGl+Z4dnvfpWYADgF/F7DjeqBx98EH3WUZZl0/V6PQEwRlE0Kcty3rbtDH+SJFmINAvogkRks6nrk1Vdv9Q5uSaOkrlzbtq0zSRyDo+HUxEYL/wzCFboHZqymHOn/o8tnTJQ9SwORVD4NwPe61LKSpOSdExI/2g+sKYaQZGLoAGwXQAyARhsVSBeyqWsMaYTy2g8JshoIII6VeGG5+XsL5XOXpRFFq0jSlZmtgQnO9feTBnIixK09lgBZnEMS0mQ/pSMGI9BehMAeDqZ8aFmv6hGHqlMJmOCI14nRGIcT4rhfz0iAMOzOl/Cy3pFABaB2QXmfBE5qOfOcnSM8nHKLGGNJtbXoKVkhD3EUlS17O8vZVUU3JCMp1OuDUVZqW5QWKbnHC/K0An+voxT+RPn2rdXVfW+siwfHTJ2X8QXgeHUX9QrMADwi+DtQ//1W7/1W5NTp05B0DTe39/faJrmRBzHJ9u2PemcuzaK3PVNU58UcZtRFJ3Ez9u2BeB6UJVR5HA9j9O6rhkraCk2IZCSBZrBgw8owMXfcnrVZUoB1G4GfvhZmKZj30cZ2BKK1N5YgVntG0lX1Zu5sbKzlqHhAoWyLwCYLJNK3jFVyGCBNJ8IYgTNYpIMF4+FmMk/T7hxIDtGyRdztrVnxN7eUdOEIubnpglcryYEY9yY7sTM3EymExQG4NMchinAvxrlYVTv1U8aj4EKOoOBRoRe9VqK1VKKYil1uRJxKD0jTrHg+cKHOYXoCx7NfDNaOl/pxgHrqAELy7yQHBGMq1JcGst0tpAM/tTpSBk32TIMOdAC0DlhvAQn8qdxGv+T2Wz0uzfccMPyRfDxH05xWIErdgUGAL7M3toPfvCD6MMi7m8WRdWJPEefVY5HSXQijbPjbdteU9fN9QhCiOPkBufkRBRFMxFBWTg2phQyPQPaBqwyCFm3Uix+DtAJS7MGtMZiw59hyewxxiwPM+QOsDijqyVWvcFAQlkxQBf9T7pUUfELVgw2WBKAGzyWwQoIEmiYwQtFssC6AnOwUEIjkcj7Oqu6GWCO1CAAW825WP+SlbmT5iKmUBl4CMCY/SUAwwWLQDqlmAlqKs0p1rAC/AGgOd/bNnMMgD3+ThcspyVp7U2rwCpB7xVl6PVKR5CqXOoGwAvGD6BWxTOTjmgZqZ7VtKjsQFjXY2fvQNZlQaHVZAMjR3PtXyN+cKRVgulkoVaaDqYa9Kd+Spr6pyRufv7uu+8+f5l99IfTGVbgqluBAYAv8VsOwF0sFpvj8fjaJEluaNv6xrqur2tdc51z8rK6ql9a19WpOE4w0wPaNW6alpSMF2WMy6h+VsVNXszDYHSUZavAkpEsEs5GFwqRDpeO7T44pgE2gIWlWe/GZIBgy2d9XSvJGiiGx2Ynk+VUnTdV5a+OCwF4wYDbGm5RiMwrpFqjJ4weK8rPsIKCJzMzICiOAku0c+XxGLIA9qvH4KbBHKNs1tcA2JfDMSPLcR//2tQJCxaTI0kzjBeNeQwqh5ua7BOvVUVNKtyytYBqGWwVAIyNBgCYx6/1sRRbYfOBXjfYr5RSljkBGO8gHgsGrKEO7AprIJK3ygTwo+dMB7B8TavK0Wgi82PH+HVNNu7o+TxC6TwZMbkJYAz9WFmWv9+U7Y+/7p673z8IrC7xL/7w9MMK+IGLYSEuwQo8+uijKBPfEkXRnc65O9u2eQVYbdu26M0umrYZi7SpMS7m20Jog3lQL+m1fqudfhikHt6H/Vb2R/sXaqpa+04ItMZ2lckhw1dD1MPn6UVUyiSt1xoqjA3AL2CoHtQJmCxjQwGsFo3aB8XfwXhLKfMVjwt3KfRDwX4VsjXzFjaQPQBrBjDnfVkiV2tHAnAgvNKJJO0Xs4zOMIFWe65g14waUo/nJJ0KxpUZRYheLowvUo32ww0AzGfwFQTdI2BmWI1CkihTwwyGHMDT2QMuwxUKcYJzgBkGwFnzeBV5dePA14lj+s0URGsHBys5WK74VmL+F8x3sphzw1D4VCcCcDphCRzlaPR/20ZOL9fLn2qaxb+4555bdy7BR354ymEFhhU4tAIDAz7ijwSAN47lNW0r3yDi7nHOvcI5ua5t22nTNI7ASOTQ3iQZLhgRZlzp7KSwotm2ymQJ0rhSe4A9XFpWsFU+ZQb+IZBzbMevg2W9ci7U94D5/D7MHt9nrxfKZS96CpfQsm0N0EPw7cCZAKgslT7O/o+poSnIQlm2ULtJ/JszrNkIOxAp2QpFmdinEmEtWL5GH9mnHh2KHzQQDgFYS+P6KwAAZgmas8C66Yjh+SzI/MWssUg2yjiTC3BlX5bL6gHYu2cBfOGKpV4fAPVMMlhIogFbIPhgRaGZtGDoAF483tKZdIYZz4F3C7PAeA9wzLIoZXd3n8pxlMTJwLOMeb8jKLJR/UAJO4UQbErgBfulX3Uc7zlxv1Hl1T961Ze/6j8O7PeIf+mHpxtW4AuswADAR/TRePLJJ2dpmr6mbetvruvmrzgnd7dte4zjMcFYjP07LP+GrLJnxArQuFlp2EqhIfsluATK5cNsNDzeYQZt/V8VV/meqVcxXwD+YICdYMuXgjume2EOL58DJWgAsO99kv3CeALjNyXKs+iJFlKXAHqEFTip25q9zRh2j3VLzgiAAQtmmReP92VtgLBtYMBmsXkgMHuFtFUOTIjGNaIazFHZTLUxATiVplU3LAAerBw1sg9sGPaNGpiA4gBZMP5w/Eo3TS1ctPA4vwFqKlV54zVZ+V1Zv6nFsenBRgMuVyKVaNUCxhwH+0vJ84K9ZVNC47VnHDlC8lLMlCaMG2Gd0PfF/VDnTpLk/W3b/sMsy/7gtttug/R6uA0rMKzAZbACAwAfwZtw7ty5jbquvymO4+8Qqb+iaVqoly1D94LRHQNPA0Y7vWcDWwNX+2rqZXvMhf1XBYkQ2MO/d0ItL2jCY63MjK+KaRxU7UuuAcj6I3v/5QsXNQQ8mmOwJO7FVh541YgCIAoBlvaE6wLjS4UkLTJtS/Vgppo30ozbJJMU5VVWCLTMrpm/CsC4aa6uAjDXyZegrQwdbnh6BywkDEFhreyXoEg3LAia0ALQXjifwRRegTCNRQyAMQDQOaYOsbLtxWcoRSv7r9XIwyvSdaMFko8RpIQOXuj57u/ty3KV0wWM5WS+JifZGDPKmAeOGEE4nc85poXza5pI3bei6HHn3M+IyNvuueeeofR8BL/vw1MMK/DFrsAAwF/sSn2J92vbNt7a2vprTdP83TiO762qYmJMsysfexZsbNa+HhY6GQiH/diw3GxAbN8LGS3BKCjLhmBsx8V9bJSIIzdkosp8ddxHVbwh8Bu4Bh3i7uch8NqxrKRMAG5gtgGFks7vdv1giLLwvGDEVQl3CCmQl0vQGbM0jBlYxvAhiYiAo6HymirUVwdCADYGbBuPsExu74V6QMMLGiCLER4FXKie8W84Z5mbV7huNNqgUlkBlII4q1BAYBXjkY2abKwRRwgTEphwYBSrXz0ck4p0gG9ZSL5aE4TZU2bsIADWSVU3nPuF+Apl+fFkKtPZjPPR+FnbUmyXt2377qZpfvTee+/986H0/CX+Eg8PG1bgIq3AAMAXaWHtsHt7e6eWy+UPi8i3x3F8DH2/7mLvy8dfqHR8GOgO//twafrwSzEGHI4I2TEOAzAAEi5PoUmG3VetI8F8AT4QLfWiKwiXyAY7E45+TjicGe6V19qjZQIA16IW5xkrGHCFESQIpGBDCQZcKkgTwFsh04MvswbNJ+x/ao8ax/UBDP5cDGiZmxuUoMN1srUh8KEH7MvJ3ARB+Q3Q9UYW2jeHNzNEaWgAa/tA8VpBF+VnVYqjh6v2kgzmdQ2/gtHDKxqOX7CZjGgL2RttmDguzyG2OqDVJGwuMc9LD2tToieZjCZwu5qy9AwRFnrU3fiSxI1z7hPPzI3/5DXXXPPLN998c36RP+rD4YcVGFbgOa7AAMDPccGe693Pnj17Z9M0b3XOfX0URRkuzCHzPVxq7kAjAJHwOUNW/IV6x3YMY72hS5UBBX52oSWkbgwOH9PuDwBWcwkvAjORmGdvZKwNBFrKmkMgD5kigc3MNwDAGD9C6RjzwH78yJywDIDRMyVQeibq4pEGFaQZzSfUS0sZPoHWRpJ8idyYOM8DgGnCKzDJwCmL4KeumrzxtSP/lyXojCpp9oc9ANvsNIAR68J/S6NGHomGM8DdC4EN9LVG2Zn99JIlcT4d+8N640aigVuW2liq2Ym6X9F4BP/BzSqKZLFxzJfJtf8LZyyeL72eE/Suz5dl+a/m8/k/uvvuu598rp/b4f7DCgwrcPFXYADgi7zGjz322O3T6fQnsyx7cxRFYxpNBHOdBpYhmw1LzYfHfwwYrHdpoir7vgHR4Zdlo0KmYg4B0nrHBu4hCBswoOyqQKamGjb+A6Bgj9g7TlmJ2p7fwO+C8jcpn+8DowxNcFdhFpkv3baggtZjYwwJx9ERn1QagBFU0CwLxyqE6kDYW2J2GxhOGndmHRzz0ZgFDXEwluoB1ABY10JZLWegIcRilq6OPiEgQZ/bJzDRyVJNRowFo2wNAEaIhI5UKdtXwVbfP9bnwAx3JatVLsvVikETUEMz/5dz0xCdZTJCuEOS0PkKCA4jDkQoKjlW+0qXJMu2jX77mfbHj73pTW+C6rlXwl3kz/tw+GEFhhX44ldgAOAvfq2+pHs+9NBDGzfccMP/mGXZ91RVdYqGE4duIUM7DL6HVdIGiM8G3GYPGbJcA97DPd1n6wc/27H771mJVfvEKFcDHLuf2ziOJ3R4HYeZsLJ9P/jDkrGOIalphgIyrBorAi9Aa02LRtuEqMAIY0gtgQZqX6iWbQNhDJJs2ace4Qn/MgDu1t6XkXE8ZbDKdnFj/5viKHWUMsGa2XPqWmopmgDsNL9XBWfaS8cmgolIzDNW8MYNa6mL2Mp6ncvav96M8Yc6o0yWjGMibIHRh6nOCCew40xpIqIBGGTBZeOiDz3zqB9N0/T3hmCFL+nXdnjQsAJHsgIDAF/kZYbaebVafWVd1/84iqI34dpuIHu45GugGo4NheXbPsDAC4X8Bdwu0rhA2zGNGRtYmrgqnP8NQdyWwYDZmJ/dh8pj9olXBDw8lz0fjj0eaQABnau8X3Tf9+0dQAiWZIHALB9EgHEjxA4WAHUdQ2LJluKjWsPoCYpq8VhSkJTQiIIAS5dKnZ/mSA9sKE0F7dkvHbJ82R33geOUtQJ4Xy++6tY+9szX5w0D4MBIcS4EOu8MxrIyjkdTDlS4wcA1XCJfrVRg5n/LnGffOAbWl+vk/aUhyirhiOWU6SLAARbaKLXjuejMhdEoMFxWIxwDKhA9yE0CbTmTNh1PHqmK4h8c5MW/vv/++4e+70X+/R4OP6zA81mBAYCfz+p9kY89f/78ZpIkf985913OyabNjT4biz08KnS4f2qgFrJcA10AAwAL7BTjLQaE1ufshUK973PIGsNStPUmjcWWpYIa3J/MjtIeS7Dv+r69ctoAzpapG/mh6EoZMErNmv8Llogg+1XHiBNfArZNgTI/kRKxhGCDAGDvdMU5Xj+OBADuGD4Vw7C59GNJPmgCJWjcpwuFSHoWqSpoFVOxFI0cphiuUilB2Er1fN3efpJzu0XBGEI8X1si7ELZOY5gaw+nLnvf7T1iGR8qb9cSZCeTibgmYvwiGTlnkEdMPEIABcauNIwCM8mOJiIoWc/n872ybd6WJOOffP3rX7/9RX48h7sNKzCswCVagQGAj2DhPQu+ryzLn4oi9/oocrEBXMhYWYkMRlLs1Do252d02UP05vzWiw3FO3ZhN2YcCrfs4h+WoO0cQkGYlZAt3UhFSOh/qmI3ZLkEYh+owHGgQEBmr8eOTR9oPwcMUwoyXrg7YbwJj21hyKElaQNghBlwDdAnpUJa05nUc1lZIlXJYLWBqQVfY9fnBehrupCth1UUbN0xe2vM1lKRUE62kjRTiqiK9uYpfuaYr6mtpFitpCjgc6FiLytRR758DRZNRzPvJoaNEisT6EN71XU2wqhRxmBihkiRcSedFadADU1WDyvKkcznG7K7vyeL+UbukuiXRuPFD772ta999Ag+1sNTDCswrMDzXIEBgJ/nAn6xD3/GiWiyv7//d52T74vjaNOAyUrFIdM9XIIO72NggO8BaDmm420iYdJ/uA9sJWcKjvxMbygCO6zC/kJjSCj/4sbSsPdCDtk6gE+zfrUkG7LfHnyZCEBPZIitoG4GAMOIAgQ2oZ2jRhMyLckHSajDZANM8mVbZYoEYN/jtbEgY7W2QVB7ZfhD+6ziuuHcrVluWhmdZVyUunEOYJj82ptw0PqRYiyrHmgZna5d5ZozzWS7NsZEYRnOu59JRiyhidZMgc73wtg2S9u+wsAYQR2D4h/0pMF4XYQEYZlNF7Ja53QDm87nTVM3fzbNpv/ta+655xNf7GdyuN+wAsMKXNoVGAD4CNd/vV7fVdfV/xFF7k0WHWglUGNhXZnWs+FQRYyfMTBAhKMqAFx1qVJwMWYXgqqBt5WX8djwfsaITaRlGwFN+9EZX+1XWrlWgedwiVqZJ0rJF6q8w42GPgeA1xtw+B5wEiF0HgAO5quxfHTc8uBVkDUq87bX2wGwHz/qWC0cvCrvV+0FTnYOVIAX2mfVzF7hV9ssWOm5A2P6PUNtbWH2IhHPCeeqc73YSKCU7nDSDqYaOnNcrguGIbCSgLXDOZXYoGCGWuMVtSutJWZ6SGMmWPsTrDbgD81AfAqUgnBCAB6NJzKZzyXPS0jAH3ES/8BXf/XXveMIP87DUw0rMKzA81yBAYCf5wI+l4e3bZuuVgd/+5mK7Q85F20qQwoCFQKryAtAwT+JCaqsx8vABF+KDsvNdk4heNv3wvK1CbMMpEN1ryUgGaNkz5Hnp+BzWGhlc8A6ptT7T1sp2+ZazViDKT/0vYCeF+uA0nNBFTGsG1mSJlihRKusE89rx1FrSAW4DjBZbm6kKHsXL9twYJ2wXkW+5poxz9evd7gm5gVN4GM6kub7kh1TrKyBD6GdJjYNmsCEhCOIzHTGGjaRwOl1XrBaUZcWA6nKbFWiKfPGiBMAGGIyjUZUxTXEVaj7YyMQp4m4VCsRyXiCoIUmybLPNXXzE6dPP/kL3/Zt36aLP9yGFRhW4EWxAgMAH/HbtL29fetolP5sFEX349obgl/XW7Ts2gCQAURgvavVqhv/CcVQBlAh0IZAiL9b6djua/1dY4RU2XrGa/cH4KmnsDJvVfl6BhgA7TrPvQK7B+CwHGxCMEYGejOOCM1RsElLRWKcHsq4EYMaMIYE4IoS9T8mgALIfB4vgNQ2Hjh3MvW64SgP7kfWj//8jC/6r2DfAG6YZOCG88JrZvQi52kV0C2MAYpjnQPW1i4TgOHMhb41+91aTm8bmGsgLxgzvqpwztKplEUlBwdLyVc5wRhlbfxhz9ep8xYU1BCVqboaZhood2uJHWYjEF2hv834RZ813EZxNZstPrm9v/vDX3Pf/b86zPoe8S/y8HTDCrwAKzAA8AuwiM/lEG3bRuv1+rviOP5f27Y+pol+KL0S3oKIZmV8xnoh7tFydZ9+FKqQDyuOD/dgDVDDfrIxXrBBm3u1TUDYq9TXp7m6WibWCD4DcpwX2SQzizW3WEeSwES1JG0JQXokTbu1OeCWZWvvCc3n0tIugBRlWwTKQ22MMi7maXVD4BOHmtYnFWm5Fsx0xfnhUnu/3nADSmSUhhGhmE0yAjDFZEUpGR214CgVSeVtMbMkJYMFC+a7QhctDXnAcxRF7pXcakICW8ksA2v1SvS8oE3kcu9A9vf2ZL3MpW40d5i9XC4EBFY6c0yBG8AXTldxTM/nMUvfyoCpdsb8cDZCbSBvRT7m4vgn3vjGr/r15/L5G+47rMCwApfPCgwAfAnei7Ztb1mvi7c5J98YRUmkyuHeI1pTctadJSF/bgYPGjGnMPUsdpWhwCo0ezA2aj8Hu8K4C8DX2KX1iUOjDfzMhFymln62r2Gf1cRh9lyM6fNBBQxcoFEGYvgQKqizw5D82jEAbvkajBHuV+iPjjWQwPKBeX+cl4KwPY7K6CSVvb09KXLNza0AXOjj4mvbykG5lsnmTNLxiIpoVzcyzcaSjDOppJGiqRl/OEGObwrXLa0cQIDFWd114Y00EHagvtf62nQOGCNI2ChMp1OZT6fy5KOPyf72jjRlJQfLfR7PjVJxaSwNrDWzkUwQqxiphSTGjRwZcSrj8URSn4CEKIeqrpvxfH5+XdV/KHH0tte97p73DAELl+AXeHjKYQVeoBUYAPgFWsjnchgkJC2X6+9OkvjHkyQ5ruCoamaA32qF7NcVL+4EGJZQtWSpdsYXejaTO5tjkv97eD6mfgZQWO/UgCsch+pnfrXsbEzXSr0GqNZ3DXunFl1oJeJQ+awArEDG82TfVxOPoIiGgAm9UzyngTfCC5xg5hVl21gKiM3MHxkA7J2nVMgERq7zuij/5ssljTaqqpUCbB2jQ2XDxzdgkZNMJI0I1hOJZQR3qyyR2rUEyMQ5GcFpCopjiKroXpXyXKHc7gIowIgpaotZ+qYlJgRlTgjAxxdzefL0Y/Kp//SgtAWqAWuJR6mUMaeMJEpTGWcjmWZTydIxhVUMm0CZ2ZtvgAXD5ATyL2nldFnXP5/Ms3fcccfrPjeA73P5rRvuO6zA5bcCAwBfovekKIrXiURvi+P4K3EKYH0QV6kRP/qXgcCKBv9gephzvRCA7fQNgEM2Gwq8AKJgvD14aIk7LCNTJexdrFgh9ezSgDhk3CFwmzjq8PxxB/L8lOmmgeVoS0LyGcAaH6gCK7x+Mk6IklzMGV9sOhBHCADlP3zwAwVheKy3twToos+73N8nAAMYCx2wFQcVclGKZImUeP4oktlsKpujqYwytXMsUdyNnGRJJKlfZxhF4jkoStOdzgXiL7JvnCcjG2PJRhNumMaTkZw6fkw+88mH5E/f+z6p8pVsbswZ5hhPRlLAkhTHhYHGZC6z2UJm84Wk47Gkk6nUONZ0JrPpFBuFpiyqzxXL5c/VVfMLr7nvvjMD+F6iX9zhaYcVeAFXYADgF3Axn8uh8ry9xbn6bVEkyAom67WxIk3W0dKqgh7UOxgzwriON4EI0oiMEeP+BqLGVgEc6Hei5BwyWWOxBp6hqllZnc7DGqDbYw8Dc9grtucM10GdpIyl4ngoQav/M0RLYL8w4uAIE+eIfYSft5hsfP5wQXcpADC4YMPgApbtmT+kxhdgqSgr7+3uyurgQCZQCqeJVI1IjDReWF46kVWxlmQ0kuloJIvRRGaTMQVOZQsIbiSNI8nI00VYJAfocg4YZWJVKWs6FLm3zuuCTY8nzCvG48BaZ5ORfPahh+Rdv/YbMo4TOXXiBHw0JEZIg2sZvOAaJ7PJTDaPHZPF5jFJpmMZLTYkmc1ktrEpo3Qs6zx/PF/lP5tXzf/+xje+8akBfJ/Lb9pw32EFLt8VGAD4Erw3EGLlef61cZz8dF1XrwbwgvkpuKkK18rBKpTCRV81QMyEDWL27O/4CjAEC7MysymazQbRgDo05AhZb1haDpk1/t71c73yOOwphyw6BO+uH90BsLJ3yIGtB4w+8DpfSlVqKAHAzErxuCuEwmCgJQAbxhxQUXcArFaQte8f06sZTHZdyJmnnmIW73RzQQCNWrh1tbKuainrmuVelMBHLiYznc6nmOqRui0Jvaln0Jq8pEEU2g7QkSA1eNY/CIXIJlP203HCeI8W87lUxVJ2zp6VX377O2QSxbKYTOX4iWPs/2KkCBUD9LbB9DeOHZNjp07J+NhC5idOymi+Idl4Kq5126vl6hfX6/Kn3/CGN3xmUDtfgl/Y4SmHFbhIKzAA8EVa2L/ssMvl8sa6rr8/TbPvLMtiurOzw9Kvzqb26mcAGErGUMeagpcB7/4WCq7MIcsA2ARYBpQKrr0DFMrcFDZRgazH1KmnnmFbb1XtLvsR09DFycDdmHR3znyMjivph0wTgxhlCN4KEws6YRVSeoW39pQ1gg8hBVD+RomTqtUMXQcqiz4rAVgzhFH6BRtmxQBKZCiKXSTnz56TrfNbMlvM2GuFrSPK06uyEhfBTjLiSFcqkWxszGRzcyHpCGpjvM5GEpqNYA5YbSB1E4Jyt/pCqy2nOlVNpnNJRkhqUsMSLPViYyFlfiB1vpLf/JVflSdOn5aNyVROnDwus82FwPYS7y1MOdZFKZPFQq592Utlce01Mt7cFGQeN43bjdr43zVl+datra3/eP/9939+lNYl+PwOTzmswLACL8wKDAD8wqzjF32U06dPn9jc3PxvROR7ReSlADOwXwCwGV0cZqKh6EqBsgfJcIbX3J3s/odV0mamYc9ps7J28mFf146B7wHMAUyhW5Z939hxN3cb2DyqiAxtVZTTdXQJX1uMJyFycO373czzVfC3cSdfVZZWav6HuWDWko1Bs4/rfal9RjGeC6XiFD3ZqpIzTz8t+wd7Mp3NJU1GUnsGjGSh9bokA80izASnMl9MZDIdSRSrICxBG4BOITAg0c0EfoJStbpTwbN5zIAE2EHiftha0DazFRlDZV0XAt+q9//Be+TjH/2IjKKY3988cZwAPJ/NyJ4BwOl0ItffcpPMr71GKo4pJTtxm767qZqf2ZhOP3DbbbfBZHq4DSswrMAVtAIDAB/hm3n69OnJfD7/L6Mo+n7n3B1N00Q6N6sWi+rrrL3FUAAVKpzxs8OWk2bI8WwezfbyVEiFjNo+y/dwz9bGecKecj9epDaSeAyeD2wdX039bJ7UBszmsoXyOR2eqNJ2ArdFmFgsD5YUnqkph4UIq5MVW97of8N8A3PHDmNaFRkwKgF+aFrL8oBoy+MFCwZMoh/sYjLcJx5/jMwYETZuAwAAIABJREFUM7mY6y0KAHciValBDVBC4zhJirLxjAAM50f4UutGSMvPYL+MRIQrFh8D4J7SppKsHUow5B7x7/DNgAl1KdMskQc/8lF58M8/QvEY5pt1ZKmRjdlCTp44qU5b40xeeuvNMjt1UnaL8qCN0t8TN/qZcn//T+67777VEX5Mh6caVmBYgSNagQGAj2ih8TRnz559UxzHb42i6F6YLSnQ9j3f0JnqQuC8kPFa2dcYK+5rfVgDTANXm+HFv8H6NNN33Y0tmbjKlM72vOFxtGeMMq+OMYViLgNgE4B9/jgUgL+VmKIyLT2v4XAFQw3m34okKPWiNVzD7UpLuHw98PZg0pD6LcOaEiV48mT/yVWzDYCjEmj0lAF0jAB0Tva3d+X8+fNStSLz2Qa8k+kyNRpNyIin85mkGA0qc5mOIVRD2R+uUxqcgBtiEMGGYaLB4HtvEZlmY8Ef9Xz2pppkzOgRtxIlUGxXsvXk0/KB9/2xHJvPZW93W1YHSzl/5ozEjcgNp66V4xubLJO/4q475ZqX37jeKdYfXLXNT5/dOnjXW97ylt0j/IgOTzWswLACR7gCAwAf0WLv7OycaJrmB5yTv+Wc21CAs95r7ypl7Nf6p2E5+dnYb3j6oTuVmWoYWKLXuFyuLrCRDMVZBuIq+lLf57DkDCaL8qn2LXVeNxw/OjwrzN411cIc5CGjZOYvXKrKguCIG/6eOLW5BPhqepBPMOJ34V61plEHqaUHYH3dfgrYZxhQD43eMErftI10NNrY3dmT3QMkReHx+H7MkjQY7eL4cdk8viElcnzzlaD4O5pk4lIYX1QcS1LQVRDG+BJ7wMjnJRDDJxo94gjDYihSKwDjBICwcARb5vKZv/gLqVZLlt2ffuJx2X3qrCzP78hmNpHN8VSybCQvv+UWufnO2x+pRum/3lmv/s97vvmbIbrqm/5H9FkdnmZYgWEFjmYFBgA+mnWWc+fO/bU4jv+Jc3IXtEY2YhQyXQNYAJuNBYWAaOBsPeJne6wBqX01ENUUof7Fhg5SIfu174P1GlNGiRQZtZjNDf2YcV+b3TXwN3MOeyYdqUJsXyGr5QF7s2q/6I+1XqPIy71I5eeSabvIPveFAOx4/igxB7PQmpDgKbGGJNBvmspnkcwl7DfndKJaynJvJbvndwjCsJ88ce11FEwBPvO9PSmXSzl+8rhMMbMbiaylVl9oCLEiHahCCRoqagAvFdL8ik0EztmDcCwcNaqqtUyTkZSrpew8fUbygz357Kc+JduPPymrM1syqUTmUSbHF5symc7kupfd8PDGqVP/9Ol4/Y6v+fZv3zqij+fwNMMKDCtwCVZgAOAjWPS2bTe2t7d/NIqiv+FcuxECZ8h07fshOBqghcIrA+DDQByWpA3EAaL4Y+k84bHDHrA9j40AWU8XJWcYeGRZSiWyCcaM8YIJ4/j27160pWpuAC1o58H+nhTrnCIpgDlAEo8jYNJj2krP3GYov/VVgrqC/kjjCflT/5XlZ/zx5Wcy4hCAMY8bJVKsC2mZnCSyfXZLHvn0Z6VcKQu/9saXcWRojD7vupDl9q4cP35cZsc2ZHxiIQdSSpQmPndYJM5SGU+mktHCU12tmVQEEKZYCycOv2fHxy3zA5mmI2mrkvPLTZFTEf0XH/mYnHv4EdloU2l2DuTEfEMm46lsHDu+s3HqxD9PJtlP3/N3vvuJI/h4Dk8xrMCwApdoBQYAPoKF39/ff21d129zzn2FSBOHAGq9Wys143QsizcES7NxPAy6xoqNPYeCLrN1NIabJBplZ+z72cVWqnY2dXVv4NHQn9p+ZiXqw9aTdnwrb6MEvcqXUuQrydKE/soAU4AvkonsXNSAQ8HXXqMOMKGsjJGkugNehiihR+z7vxpVxHuy5AuhFmIDAY8J2DR+FgOlI0kaJ2cfe0Ie+8xpOXPmrGwcPy4njh+X6iAXyUtZZBO5/iUvkTp2snHjdSLHplJFEMlV0kboGc/pWIWj+oq2HhfKaPaC0Yd27Bdr4m8rKURf1ZoCNJxGs17Lp/+/B+UvPvBhOSaJjPNG4rKVNE5kOl808Xz659V49GNPVFvv/hsPPKAD4sNtWIFhBa64FRgA+Aje0p2dne9wzv1YFEU3afACknoQbI9ypfY76acYKJzD0wp7u/Z9E0mFX60nC3Cz3FwTRWl2bv92h4Bvx++8mpnsk6n9ou8Fw5sa5x6WmMN54HAjgL/j+XCDw9dqdcDghOlkzGoxjgUwVzGVundZ0hOB1Hc9VYyFuVwz4NC2OcrLuAvZJpu9mq+LNTWjDn5FGRqsE99PY4miVOKykYmL5dzjZ+QjH/6wnH70cTl+7JhcM9uQRTKRm19yo5y65pSc29+T6ORCxi+/Vpo0Up9nvIb5TMaTCc09sJ5QYON8kd2L4ARdV5TQkaKk3t4xy9RCwxD0qdFnXm1ty0Mf/KgsH3taTkQjaZfYkFSyefy4NKNsLbPJr5ez0Vsfj+o//+7v/m5Vgw23YQWGFbiiVmAA4Iv8diJ4YX9//+875/77KIpOQohU1Zppe0G/FGVL7718GHANZA+DnJ26MUaUh82PObyvPQ9FSIdctMKer+Xsask56+IQwWIhlno29m3jUzYaFc4HYyOwXC3JTafjERmg+l0rmJsQy9Tf3fHbSPcjKE0DfBHMAGCDAIsA7HvAXoal+wo1+VAarWYd1EFhGghCKNFUJykqOTaeiRSNnH/qrLzrd35Xzj51Rt5w+91y44nrZCow8kgkmYwkvmZTymNTGR3fkGw+lWiUSIpeOLKDY/g/twyJgHiMffJME5awMYgAwA5K6kJSuF6VK5bjUS7Hmo2TRM4/8rh84t9/UIqnzskiHckkHcl0MZdSWikjdyYejf6lJOk/+y++7787fZE/psPhhxUYVuASrMAAwBd50R966KHR9ddf/xPOub9Z1/VmVRWe6Wq4gm93Uj17IaCqcYXewXKCdWb4MAs2JnpwcNAlGIX3MQAHM9NM397VyoBa54/bzjdaBVZQOyubZo8XEuJOIIWRIbB5BEWoUQVHb2LHGWFk+Z47d46vYXMxpyAKjldrM99gFKG+tAZuXD50wQflaloQzpeU16vH+Fd1f2aAg/+Pr8EDMF+HUmd1c7bzI5SDEcN7eSpNUcs4Hsljjzwmv/db75Z2P5evfPWXS7yuJN/elWuuuUaS2UTaxVSm15+S+Y0vkWRjJpJljCxEbm+Mv9e1lFXJVKNxkrEHzXGoGqYdU45erauluDqXlNaasRSYx25aGUcjefjDH5FPf+BDMqprmU/HsnF8ky5b1bJokig57dL0rWW7fPtf/3t/bxBkXeTf1eHwwwoc9QoMAHyRV7xt22xvb+8fOOe+s67rY2DAxhJDZsuhGR++YCNEYQ9YT1NTg6x8bKIrMF+YToD9hgw0fLyVRmE/CVy3QHorV0NkNZkgAF7Hh3RueM1j4rFxgh4qwui9n3PgyIUz4zlHjoH0YLS7UBRXpYzADGFc0TSc/QWg0/6SY0U614sys4qwDn8c1aCjMQAme1cvaL4eb2+p25SOGvOYxogB2LZOjVPTDhho1EUj43Qsi9FUPvwnH5D/8N73yyJK5eZrXyJTF8k4juX22++QZd3Knmvkmjtukcl1J6VME0nnMymbRkpYZsJYBOYardDpKqE9JcZ/YSQCHyzEOyxlPkolyUtZV5VU2RQMV8bJSNqtXXnszz8qTz78KamLtWRwylpsyKSJJWvjZi3y0d22/PlV2vzStw8gfJF/W4fDDytwtCswAPBFXu+2bd3Ozg6cr76vbdtrqeal57FaHBJWPat9ttLzheVnLacaAJti2QAY9zVXrPBxfb9X3Z0MkKxPjMdMp6p0tnPRXOJVF/DAmFtsEOhzoVGJAGsApwF/mqU07Njd3aVaGqXsNImlQYhC03IUCUrqHoBRVgaY6msKx6TCtwVsuK8OKADrDLAyXQVfQrVnv55a0xxSR5zI4J0IUpXgiIXvQbm8OZlLvrOU977r9+V3fu3X5Y13vUrecOfd0uQF040g3tq45qTEGws5CavI66+VZdzKEtaYANwYzleNrNZrrs8M40k4IwixIMpCOdnlam25Ru/fiYwmsm5r9qdn61Ie/rMPyFMPPyyjOJV8tWY28MuufYms9g5E4rQaHz/2YJHKj45Xi9+673u/bXDFusi/s8PhhxU4qhUYAPgIVnp7e/s/a9v2H0dR9Koocmx9qluS57V+nAb/MhB+9tMyZiedpSTVxAwu0Jxa68WGpWobdYJKF+VhACjK1fiK4PjZbEabSACjgbVZVhrYahzi/9/emUBJdlb3/b7vLbV29d493TM9uzTaF5CxJBKMbBzHOiGro8TEBtv4hBCMsAhgEwwMxzHGbCbYAdtgA3YONsI4JmwOmwQGgZCQZAmNJKRZNTOant6qa6+3Rv/ve7fqTXssyZqleka3OH1a3V31vle/esP/3fvd+79GWLiqGufIBVTYA8Ue50p1WY9VxDGx96mnHOnpR5GueoYAQ6S1eCL6Tcctmsi+XwGdZaNLh3usTi7AJltvBJkjYE7hm/nCnra8xFxhzQlf2gBE0VC+SAuHnqDvfv02evSeB+iqXbto49iUOZZFNDIyqsW2ODVOkxdsp/KmaaonIXV8HMs4g7Xabd03XCgU9Q2CLq9Dpt+xyHdiisKAvBAZ7ByFZFE36FLZc8g/Nk/3/L8vk9XqUKU4RPVGl1yvSJVSmRwwTyxy84W4mcRf9EP/5n/51jce6Dm4nIVrV5YQAkLgzBEQAT5zbHtHrtVqE0T0Ttu2f1YpVV4rvNmIdq29pBFljujMK1kcOULNWkTysdcOYjBpbVQCY2IPJiDFWowRpfIx09sBXTjEqedelbUyvbrG6ak/J5jFGAKM4qrVWlULXKVS0WKLGwREhFGAAQzGBauXOobo9sw30p7e1H85y8jSvcRcEY29YZOK1haUafq5F/FrIc/4aRPerxFgXdEdhVp8LXzZivxuqG8ORotD1FxcoS/8xWdofv8hunBuC22emaVyoUB2nND46AR1kcKuFGjzVZdRacMkNZBO1x7bEPaQAl0NbSrHsf8MFy4fM4YLEHtFNraHYbcZRJRTFo0VPNp/z/fpoTu+RcNekWyVp4g88gpD2lqzmHOpdmyBuq0uTczNHfVz9huqqvvXN73+9RIFn4V/t7KEEDjTBESAzzTh9PitVutHLcv6gFLqmiRJnGwbUFaA8XQW4X5qui/AEE9EmGyukU07Z0WLTTZYmHiPFWln/A6RL/aB8YDY4gHh1H27bQxKMPvJ3E6kxyTClxkikhFgHn+I5yP1bClTyIUoFF7PpnLZFEPxHjAEWGcBUgHG2nzDYN5zNuJFrph/NsIKAeYU9MkEmC0+Ic9I9aNKGfaRXMumpRsKh7Sw42ieFS9PVjckf6VOn/74JymqNWnn5s00OzFJlUKJ8rZLXqlEoedQUPJo5uILaWjDFIU2LDuxz0vkBxFFyuyv43PKuw4FkU+BZ2kHsFystO0kZhBHrSYdePB+eujO7xCtVml8aISi2KHyxAyRV6KjTzxOw4U8lROHinaexmZn6KGjh/+q3um8+uXv3X38LF22sowQEAJnkIAI8BmEmz10kiRuu93+Vdu2fy2O4/Hsvq+J7kyEySlk7GdyXy6LKO/LagcpHdGaPd9s1Jw9Fhdh4djmWMbikXt8Wfiyos/WktliMf0+LDPbFyno7IPPDdE4FA5DF3hfuOd1nc4AhiOViaxNpXBWgPn9n1SA09Q875/31k9TzjDF4CzB2lYpFIahhxcDGHAzgOlHQRTqVHQMAw9b6Ug1aHdpZmSc6scW6TN/9ue0+sRxuubSK2l6dJRUjKKqkCYmJrUHdMuKqbxxmiYv3EHOcJm6uirapS4EPAqpPDJKq41VKrk5CsI2xTmbVOxTMbGpECvyq3WaP3iQ7vz61yhcXaHZ4Yo24Wj5CY3NbaP88Cj93d/dRwXLounCMFW8Il105ZV0vNv6u2YYvuzry4ce3r17d8ZY9CxdxLKMEBACp5WACPBpxfnUB2u1WpuI6H8S0Y1wSdS6xmN9UhHu7+EacwqOZPEdIocvLqTKCu9aEebXsbBxChopZ6Se10bdbOJhPKPTXlq9V526TCXpvOLEVEiz+PM0JJzryMgI+d021ev1dIawaXnSk5DSqmpjccmtOnCtMv3QfD5m7RMj4P6es1k3K8AmAu4LMN+A6O/pUxHxelqAiQr5vJ7G1PW7OpSGT7WeV5wQFZVD93/nHvoeKqKdPG2dmqXRMnyiLf3eKsUSLR5fJMtzaXjjBpq4cBsVZqcpxJSknEddP9Rf5YlxWlhc1P7OqyuLNDSco+G8S8HyKu17YA898v37aXl+nhK/S5PDQzSGbQBMiQoTKo5PUQ4CfO+9ZIcRbR6bpumxCRrbME1Rqbh63G/+/HjO+ptrxJzjLP7LlaWEwJkhIAJ8Zrj+g0dtNBo/qZR6t1Lq8ifdsbQt5YlV0KYimKNXHn7A+718YFNJbVqXsmLKUTS3EvFeLvYmkXbWZhQ65WumDvGDPZ35pmBt9XWiK4r0SPpeZTTE/NixY1rQK0ND+oah0aiZfd90HSOwGI0b9CYooQWJByawALNwnnhjYIQY52KMS0wFN79n/d/cmpSamGRbtXRvMaJyuGAlilzH1ZFmo1bTk530XnenRcVcjopejo4efJweuucBOrT3IBVUXu8LF11Pi/bwyIgWwtWlZVpeWqby+CiNbp2jmct20fDcRmqigM1xqFprkO3mtGFHtxMQBR3aMFKkQw/eT088/DA9/shj1G10yMsXyMl5NDE6SmXPpfrCEqyyyCuUKTdUofvvf0AXqU0Pj1M5X6DJuU3kjAxHHSf55W7U+fMbb74ZBtnyEAJC4BwmIAJ8lj+8NBX9X5Sy32RZtDGOYysruNk0K1LOaOfBFyI2CA9ExAhov9Cob4TR30vVLUNpgRPEFyKJ7/hd33ISYmzEba1vNA9XMDcCJj3u5TDYINT7mxBfCC2i3bGxMS1SOM/V1RW912ujyEmfaaKtmkPf13/nAix9/qapuBfVZsV3bSraCPGJzzVi3PMySY9zYq+0tn50MX7KJQ+FWAlRu9nUdpAWWpKsmFxb0RMHD9NjjzxGUSeg6lKd6tU6bdu0hcJWlxylqFQu0wVbt1G9ukqP7zughzFUZqZobPtm2nL15VScmaaFRo2a7Q5ZtkeFQom6HZ+Gci4V2zX6yq1/QcsH9tOGsQmKLYdq8NseKtHzrnk+DXs5euiOO6kzv0yjlVEUc8V79u71IehbN8154yNjyiuXyBmpUFNZv1pslf5I2pHO8j9cWU4InAECIsBnAOrTHRLTkTod/78RYTZwMs05V4gOPJN5z7ZnsBEg2IGQYb+3X4XMqWiOHlmYs21CiETNOMFcxlrSOGEZf+iEut1AR7UsgBx99yqgUztHuFxFoRF+HBfiC6MNVDzjgeKter2mBd3puXyZSmVMQmq1m+Z9cMtTZMYtsOGXMbHqZwSY49qUe3a/HMcyx+hfyn0hR8o6JuVgr9x4NaMCOQw6lHQ6hNEUOSuhQ3sfo4fv/4G+HygVK+i9pVqtRa1ay9hDuh5NjY/T5o0b6fjRJ+iRB/dQMVegsclJGt04QzOXXkSbn38l1VVMy82mdtuqVEZptVansZxHCw/cS3d/+W+oEIV6jGHg5Wj2isuoOLuBtuzcSe3FJbrzU/+H1HyVJgpDyeLK6uF91YX74lIh2Dwz9/xSvrgpUsouT47Bjesd8XDhPT/18pcDpjyEgBA4hwmIAA/ow1tdXR1zHO9XLCv5BaXUHCqjjSgqHY2aMYIdI4yY6uOgmQfRqhGobIEVR8MctbJAcoEWm3NkRdZElCb67Xb9tADMPiEd3t9XNs5TftDRJhFGtLv6+/jYWM81S7tqYW81vaPQ5wkfjCSmDmbxtpr6Z4gmWpTQ/qP3b9MtX50Sz8z65Y8GF6mybbIV4lYuKDPpaAw6OGFf2HQYG0MORLl6n9eYYuAYQTckG9XcrSaVlKKlxw/SHbffpk0vxienSXkFmpjZSJWxKdr72H4Kmi0a8vJUdnM0NjREjmXRIz/YQ61anUYqwzQ5O0v2xCht+ZGraGznNqr6HX2TgggYBWDFKKJvf+pTtO/736eZsVFySkXKb5yl5//US8idHKPQD2h1/0H64Ze/SaP1CL3C3aVq9U9Xbf93F4pDjVIYvX6kNPyKfLEwunHndmo56kPNjvXmG2/+udqALl1ZVggIgdNEQAT4NIF8NoepVqujlmX9vG3br3Qc52KllAuTCi62gjjqQQRptTOqiuDPDMFlcWWTDf6Z95O5PYjFiaNqTlezgQa+mxGDSrfqrE1tm6g60taRURxS3stTu93R4lsul6mYpqJh7AFRVenGcu84GL8XRzrti7GECFRR+KR7kSNYUpwsesVMhf7gCNg78k0Ep9D5BkKhihkuV7yhjRxz+sCxbewb40YDnbnogQ4icrF/3ulQ2SK695u303133klDRQxbyNHk3Da6/EevpeHpWYr9mPbteYiO7t1P1O5qIZ4YHqa9Dz9MzeoqjZSHqVQZJjVcopHtm2nz866i/NQ4dXGDEgQ0MTZCnfnj9I0//xTVjxyl4dERGpvbRFOXXEzjF2yluOCR7Qd07L4f0GNf+RZN+Q4N5UrH277/tj0L8cdv/tLvdX/3Z3/5Z6fLo++YHJ/cefHVl1tHO41PqE7yumteddPqs7nm5DVCQAisHwIiwAP+LJaWliqu6/6M67q/atvqckSJPNVI72/qCJLn85lhCiZVbesUMkfC+JnFmAu08LtskZYJDE0EyVOT+NhmP9VEwCfuSRuHLIzS8zyHkijRNwgo6BpC4RUMKIJAO2vFUaSnD+FhHLQQeVoU+D41G/CG9s2eLfaEEQHzQIY1n4GZqXuiALPLV4SbAaSueXIU1DxdU7+X9Pj672QR0gr4bz9KdNuRthLBjUSUUM7v0mf/7E+pubRIedejVhzSJT9yLb3gJT9JHdul8eExqh8+Rnd89Tby63U9sWi6MkyLR47S/JEjVPTyuv2oMjVJ9miFxndup23Pv4qicp4Wa1Wam56gxX376Nuf+SwlHZ/GZ2ZpdteFNHPpJRQWPAqTgFS9QY/d/i1avOtB2uKNUq5Q3ttS8a+/+H+98zOWZSXv/4+vumbMdt+3eXbT9TNbNzvVnPVhKx/9+rU/JxHwgP/pyvJC4JQJiACfMsJTP0CtVhtXSv3nOI7f2mo1CpwqhnjpMfO9cmVIitLFVBDM7OAFdrfK9gbz67KiurbdiAVazybOeFP3U9xmfB4KmTBooVlv9faUsbeMVC/El3uTXX3ORoB1JXQS69QzvhBFazvLBIVgoRkxmA6X6EWtUOc1lpS2js7NzQQXlvX7pfvtRtkbB30Tgq8YvcmKOlFMMZg5LkWdFpXR6lSv0ec/+b8pbDb0XrZTLtPVP3YDbb78clr2QxotV8hudOihu++lI4/tJacb0FRpiMJ6k44deVz7QCeWTZXRMbJLmJo0TTuvvYacjVNU9Ru0aXKEjj+2jx782+/S6PAoze68gPJTU+SMjVA77FJeWWSvVOmuz/xfau45QBdv2Ea+m3vgSL326z/z8fd/EUw++IrX7hgPnQ9MDo/85PjGDbl4qvIOLzf2nitf/lOyB3zq//TkCEJgoAREgAeK3yyeJImq1+vXRlH0yTD0t+jUs/mL+R8GKOiIz6SJOfLlflweR4hXZFPPHBH3i7KQwjZ+zHCH+vuPtG45s8dsqqRDclzMvw2o2+5SpTKs19EtT5ZlJh/BYYsSPXzBjOWNtfBhLd2a1Glpr2YWfETL3DKEqJ5tqnQtVWoY0isCQ9Sq3bCQasYNSdq7C7FPi6/0TYauiMaNiekOTl+hzzFMiMLUNpKCkIoYt7hapbtv/zodOXCQhoZKtHHnTrrkR68je2SUmmRRqViiEdejpX0H6Vv/90u6j3f79AwNeS7tf/RRzTBXLOnmrHx5SEfC4xdupw3Pv4JWkw5NjFVo6fAR2n//QzS9YYbmLrqIajAA8RyTzodByPIq3fO5/0f+gXnaPD4TdYi+cKTbeft/+sh77sPn88e/9KbZkYj+J3WDfzG6YTxnzYy/sdFWH37p7ldh0LI8hIAQOIcJiACvgw8PAuz7/mVJEv9FHEcXc8SaNdPAaXJUmop2z6hjbVSY7ZXN7unCCYvHD2Yrpfm4vL/K9pP9iNLcDLRaDSqVhnoROJ6Hmb94sMWlgxy0ngxoUsiB36FWs66/c6Fy9v31o/tMqj2141zb88sGHSemzdkoBC9C1IuUdHoOMLrSoox+YGV4BTF5SpGHVHy7Rd/71jdpdWmJdlx4AW3YvJlKkxt0lbIqlvVwBYwR7D6xQPd8/isULK7Q5okpvQ/86EMP0eLSEo2PT2grSieXI69QotLGabrox/8JNV2i4oiZg3x47wHtGT2zYzu1/A45OYfQTKY6PjUOHaGHv/FdytUDGs1XFmrt9u9WVfwH/+nD79Lzf2997Zsno/n6+0eL5X87NjvprXj0Zp/qH3rp7t0iwOvg366cghA4FQIiwKdC7zS9FgLcbDYvs23700TxhXxYFqq1P3MbDgsvP4/NL7JinU3bBkF/77dX2JV5DyzA2YIupLbRGqVT16FPoyOm6hlrIgU9Pz/f84s2Rh3pgAREnGGo248Cv60LrkzEa774GHyDkEXJws8pdo70145v1FXaMCLRxzW+z2sdwXTgnE5a0mug1SkIyCUjxN/++tcpiUJ60Q0vpshxqGs5ZBVKpApF8imivGcTLdfowa98k47teZS2Tk7RlplZOnzoIO3bu5fGRsZoZHiEWu0utaOIJrZvpc3Pu4xysxPkVIYoXyyR32zTar1GVjmvo3T0HefjhIp+RPvvuZ8e+959NJarRDk3d8dKq7v73/yxG2zcAAAgAElEQVT+228z3lxEH73lljFnf+PdU8PD/2HDtjm3XnR2l4adD17zKomAT9M/PzmMEBgYARHggaHvL4yZwb7vX5Qk8V9HUXiCAHO0y8/mtPLJhCtb8YznZyulEf11Or6OVNkti1PZXJiVRcEtShC0IDDe05XhIYojM/YQr8HeL56HqBpijPQwhBZRKHSvCwORbpsoQbuREd3sF4txNhpncebz51T32ui/9zP2lPWJI/o1AswRsr7J0AKMQRLmOfgWtFt6wtFwsaB7gI8fO0aXX30VWZjoRIpylVGKbJsSBeMTRTk/pCP3/YAeuO3bVEks2ja7kcJOhw4dPEBxN6QNk1NUb7aoi0EMk+M0uXMLTe/aScXZGSqOjFKr3qAuhlyQr4vEhnI5yrV9GupE9NC3v0cHHnyERkbGaiHZf7AY+e/LDlv42K/uHqFDR981lM+/bHJuo9cZKb53taveddPu1zTWwaUrpyAEhMApEBABPgV4p+ulEOBarbYjl/M+G8fRJdnK5WwUnHWxOrFS2ZxJNp27VoBNpbLxkWbx4kIuPJfbkni0IQs1HK9qtVU923d4ZIja7a7ux8VjdRW/d9OKZ9PMG0eB3vuFSWRLF2e19Z4sUsG6mjr1t84WiGlpZM/p1KnrZAK89gZBvwYRMArI9DH6NpW9Kmk9IELpFHAUm4lOiMpVFNNQMU8qiujA/gNUGRmm0vAwUa5IbqlM2NG2XVR9B1SyHWoeOUZ3femr1D06T3MTkzQ1MkZHDh6gpWPztGl6htrdLjWSiMK8S9Nb5mh0bo5mrrqChmZmdKrachV1VURJGNBEuUxutUmtHx6iR++6j6KujwKwRxpJ9Pb73PDT2UELt97ylo3d+do7C47z7ybnZvOrHn3USXJvunH3zdIHfLr+AcpxhMCACIgADwh8dlkIcKfT2aKU+qs4Dq/ORoZr08xZQc4aUGSjPv49CywPTGi1Or3qaRa9frVz0vN4NmMJzZAEUxAWa+9kOGHBLYqjWLRLIc3MEbG5C4h00VMSmeERMOZACtvWx0IBmOljXvvgc+YbAT4/Tqtn32s2GtZ9Wmn19trn6HR0OmEKK4YxepljPSYRE5A81yaXrN6AC3JcKlRGyHI9SmxH9xdjrq+L/e/FZbrvq7fR8iP7aEO5Qjvn5nQ70vHDR2hyZJTcXI5Wgg4FrqKJyQlyR8Zp8soraPqiXdSliGqdBgUUk0oimswXSR1fofu/8DVaPfQEjYyOdls2fa5Zzv/my3a/5f4sm0+8+td+upzYbyva9vNzw2V3wY4/FNjdN//c7t0iwOvg366cghA4FQIiwKdC7zS+ttVqbXQc59NxHF6X3ePNCjCL0skKl3SldOoKlRVgvAZCiZm3OFZ/f9ecPBdGcVU0qo0hkq7r6crj1dUajYwMk+Oa1G4YmDSy3t9NZwazWBtf50RXQMPhCRXQxmzDjCnEz3jd2kidMfL75ipw3UoEt6t0sAM/r3fToIW3fwlnhRktXLpNCM5h2LNGCxMlFCShFmELE5lQCBUnlM/lKIQjWBBSaXhUtyolyjE3JBaR59gUNBv0yHfvosfuuIuKQUwXzW2hiuvS4b37KGi1aXbzHEU5h46vLpMVJzSyaY5GL7mcZq64nKzhAi02VshxHcpbROWYaPWH++n7n/8KlRKbHM/b13Ws9ywMuX/6qkxx1W27dzs/+OHRt8xWxv/rSLE8ObF5pnvEb76p4QQfven1r8f8R3kIASFwDhMQAV4nH16SJBNB0P1kkiQ/yREmp2vXVjlnU9RrRUkHoWmaGZEpXgvP5kajof2gs5XFWUFnccbveI8Y6yPFjAHzcWKEE3vAvh/ofV+cB/7O/409YHQAwZzD7xirSsgeiqD0QAbd/mSmPfHafL7Zwqy10fzJol+km2GqkY3gswJsO7Y+NwrhQ+3rQi3lKvLjkILUYUwbeqCYzMnpAjHHy5ONGw83R35oBkVwRO8pi+pHj9GD3/w21fYfotlShTaOjFH1+DxVV1aoNDxExZEharRb1G12KD8yTuVdF9OO668lZ8Mo1YMWWUgfdLo0lS/S0R88RPd//W/DsXzpUBCG/zvxcn/00t/6jSPZy/HWW95fOH50z/vmxjf8/MzUVHl8bsORpcB/RfPYxm/csPsGVLXJQwgIgXOYgAjwOvnwkiQZbjabH3Qc9XIuisqaa/xDQpvd08V/s+hCRPHfEMdazQxIQKFUb0xgxvGKBZ+jY4g0r41BC1o0yQgnfI7hHW3sK02Eyq+HADtpBN1ptvTz0ZZkendj3ftqCqL6Aqyj00xltL7Z4Jar1NIZ04i0UKeTGxSZPWiE7ydEvbriyvRLY89ae0f7kY7G9WBCO9FpaD8KKLEMK91znBhTEwxKsPW0KaX3i/X7wyCJoKv3gseLJXr07nu1CJdaPm0cHqaCsunxI4fJyecoX8xRLp+jlYUlcsrDNHnxlTR95SVUuXAztSnU833zyqbhXJ4e/f499PDd9xyp5IofCaqNj91TsA5n937x9t5/y/sLs63jv11Szi+WSsVKZWb8no4dveyFr3v1D+GStU4uXTkNISAEniUBEeBnCe50vyxJkmK9Xn+d69rvwMhCCBynYrm1hoXqhD3QVKxYiLNVwDhHRL6oVs4adGT3kTnixXe2t8R/Y30WbB2RWibtHPiwnjTRcDYy7Ym4Mj3B3RYKvowgm7+FehRh9jVYhyPibAScvdnQIp4WV8W65gpuYMYVi6NoU4xlBBmnCrMSfe6WorATUAzbS6xFEYVxoEUYFc7KhqMY7Dctgt+0l8uTg/Rzokfx6psFx7b1nrbvtymnFDUWFujOL/wNBUfmadvYJG2dnaFDTxyho/PHaHx4RNt1riytkJUv0rYrr6GJiy8ke9MEeSNlilsdcuKEqscXaO8jD9dbtdqtpTj5zbsajcfXii/eG1LQ3Yb3K0Gz/UblWLOqUviyVcz/wj9/yy1PnO7rT44nBITA2ScgAnz2mZ90xQcffNCbm5u70batj8ZxPJ4VXxZV4wPdC/56Vb8sosbmEcMOjBsUIlVUMIchol+IjRl1yMLFkTannCFapu0o0AKHCmj8t0lbJ3omMWbc4jyykTSvb3QwMV7WmIuLwQvaPjLSXxBJHZVmRg7q3+u0N9qUEGX38XCqPWs72atuTqNfPFtHxpm9YIgo22RCgFGIpcU+CSmIA8iw8b22bLIdDCVEu5JLnpvT85ZNX3Gso32cq+eiKC2gMOhSyXXpO5/7Ei09/BhtGR2nbZs2UexYdMed36Gi7dCmmRkqlsr02IGDNDYzR+M7tlNh+0badslFVF1YomOHj9Ly4kIrDIMvhnH89vsOHXr4ZOKL8711924vOdr570kYvmZyw+TEUrf5lW4UvuLnP/BOEeB18u9WTkMInAoBEeBToXcaX5uacVwaReHHiZLncYR54kAFIzRr91C1CGWEFa+BgCP6RSWyiX6xH5wWHqXFWmxhidfyXi8XV2Hfl4Ufogcf504HVc1mchKnuvk8jWEHbCgj3f+LtG96tr0UdLbSmUWfRZarn9dG1jgGZwDWiq9+LcQ7QWSNmw6TmsZ7wfkFfkCRH+qENeq1gsinMPK1YxZZNqE72bE9Issh24YAu/oGwRhpIWrHHrBpcQqCDsVWTJV8ge697Rv0wO1/S5P5Em2cmqJdl15Md997FzWWqrR92zbaMDtLf/3Zz9Lshk00u2MnDe/cQhsv2EnloSFaWlxKWs3WD/w4eO2BavVbN910E/uO/r2r6bNv+p2h+ScO/dZoZeQVM3OzlWYSf8Lvdt/w0t1vWDyNl54cSggIgQEREAEeEPiTLbuysjJCFP83pdQtSqlStsDIPN/sb7Lgri1WYlHD3yG8EGD8jiPbJK38ZdHjfV6IFRdocUEVol+OwrEOZgGj6hkazpOJuKKZo2bdjhSb6ujIx7QjiJjZO0YEzXvGxo/atC9xHzH/Tr9LLs1eY7+ZFeC+45Wle3y55QrP4fPT5xFG5OiZwwmFIfaug9Sf0giwiwIsy9GVz45ydcuU9pLGvnUMD25HH7/rt7WID5UKtLj/EH3z81+k1sIijRbLdPXzrtJe2UEXU58aND45Qffc/X0Kai2a27KVKptmaHTTJrrw8svJj6Juo9n5UrVde/WlL3jBsae6/D7y2t2bktbyO8dHx15q5bzj3vDQb5Qmy5+74Rd/sbOOLls5FSEgBJ4lARHgZwnuTLwsSRK7Wq1e5jjqfUqpn+AIlIX2qQQY0SdHjxAemGTgO8SI+3S5bodTz1y0hWgXr4do4wHx5QeEUYtjhNSzHubXSz9DRDlC1S07tqIIlc5hREkU6TGEeuqRvsqMSLKzFUfMEGD8N4Q/ezxef+1eb1aEjVijGrpfuc0ij7V0FXmU6JGIeFYU+7qYSiek4ZhlIeJ1ycKX7ZCtI2EIcOofHVsUhRjyYFGsMMYxpILrUMlx6di+/bR6bJ6WjhyhguvR9S+8XheXfflrX6GLL72Eyrkc/eWffJy2b95KI1MbaMO27bT5isvJt53mar3xF55decO2q7dVn+o6+sTrd19Ybyy9Z3R07IqRsbFPFO3879/whldJ9Hsm/vHJMYXAAAiIAA8A+lMtmSRJrtlsvuhJMdttWYSeYCsrwLzXyVHs2qImPBdtRyi8YlerflrX7IWyoxbEENExol+IFVtKQrBZICHiEGZUQXMBFJ9/tijMiDOKqkzkiyomv4tWJPQeoxDLRMLZvWMu+sK62DfmvWe+meBo+KRtSL1JSGbfm8cfnpA21xXVpkBLoYqbIMihnlsMlbVsCHBeF2MRUs+4uXDwJwg2xjcgErbRyUSxTdRtm1aicj5PZc+j4XyRHrr3Plo8fJR+5Prr6PjCcfrGt7+pxXg0n6cPv/O3ademLVQsDNPU9h20/boXUHnD9NJKrfH+Zuy/99JLL/Wf6lq49V0f2GwF3ff6gT/jus7bKep+66bdu5/yNevscpbTEQJC4CkIiACvw8sDItztdv9pksRvsyy6HrplokgjNixMWSGEAHH7ULVa1WJaLBa14EHYHAf7wmGvbQiv5egYAmciWFuLMdtQcrSpU9k8yzf++3vQPCzBFC6Zoi1MAcI5QMMwaxcCjCKunmWk9lnGXq1N7VaHms1G2trU3/Pl6FrHz9DRROmBSNqfSqe0jfUk31Qgmub9bx396uptc75WEhNZcOGKdFGa9o1Gz6/ytADroiwYhji2Ng0xo5hh4qEosRW1Qx8+m5R3XYqRPrctKjgePfbgw+TX63TZJZfQ8dUVqndadOUVl1Gnukof/q13UikhqhSGadsll9AlL7wuckZG9nSC6Ne2XnHpl57u0vvz3/7drc1mbXd5qHxYlfO/f9NrXvOUKeunO578XQgIgfVFQAR4fX0evbPZv39/fnJy8kVPzjR4s2VZ19k2qoX6pb4cfUJ00OKDSBX/jZ5fRMAQV6SW8bxsapeFGkKL6Bc/c+qZ94qzaV8cF9FpVuzZSrJfnY390n7fcbZwDK/Lea4WZt07jL7hKNLOU3ge0t3dTpfm54/1qrcReeq9XEtRNwy0JzNid9uor570CwE2KXnMCjaziXH+eM84X4i/Fl4zpVA/z4hvoI04dNGV56VtR2k/sa4eN1+cYcAdD8RftzEhtd5zE0P/cEzHj82T5zg0PTVNlq1IoRDNsgjWHvd87Wv0d9/5Lk2PT5GXz9HkxtnWlT9yza3ztcbbLv+xH3v86S69j/2P37nWUs6/cz37c25j9rs37b5Jot+ngyZ/FwLnEAER4HX8YSESbjQa1xLRfyWif6qUmlBKOUhL82kboeApQ5FOPUOAIMZGnOOerzMXJ7FAZicT8f7s2nTvCWKWRpuc0maR4vQzfobwYV38NwS3VCrp/V9EuGxZyeviObgRwPMQtSNqjuJIh/v6fMiiII7IUjb1eoAz7UdZBng+BBVrs/e1iXx1Q28qwDH5aX81WpWYUdpEbIRXi6/5Mql/07ucbdniNDreB6fNh4aGetkFXVjW7ZDXadO93/kOTU9MUrNep4MHDta3btv2e9GmzW+/4YandrK69dZb7eqefT/qFov22Hjpvn/1ylfW1/GlKqcmBITAsyAgAvwsoJ3Nl6A9CYMaOp3Ov3Yc5184jnNxHMejSinPsizFBhY4p1arocWXLSTZpYorg3nPlVPVEA/elz2Z37I5ZktH13heth8Xf8sKk5sOcOBInNPCo6OjFAQ+1eu13hxg/htXbXMRFiJKnS5P5/rCUzlEi9HTCDDOC5Ev33Bow5D0vbEA85qIfo3tpilO87x87+PUldWp+OtQW8e9/cZkNg3hCmyuAmeuJso2go2EdpGI8ujM8kNaXlqib9x2+/zk1MTbXvqfX/ORZ+BkZf3hu95V6RaLnZtvvrl7Nq85WUsICIGzQ0AE+OxwPuVVHn300dzmzZt3RlH0z6IoepFt2xcR0QYiGorj2Mb/8a+uVnv7vNpmMe0PhjBpY4r0waLNAshp16xBBqd1kc5m20neE2bx5eNr20vb7tlXskDhHBABQwxxc8DROL+O95r5PJIo1DcQcLDSx4hiXToFAYZzVXbd7LngXBGB4n3qCUxp5TanoHXgDgtMDIlITTnQM2yE0+vtIxsBTtfW6W287MQIGOfANzb4joifW7jY7hO8ioUc1RaXaHy0QkG7Q8uLx6Pbvnb73XNz2275t6985XdO+YKQAwgBIXDOExABPsc+QthUdjqdmSAInqeUepFlWT9GRBcHQVBYXV3R78bsbRoBxoNtKPuezUaMsi07eB7v7fJrICTYU86mnLPV19kCKOzrmsjStEPhO4rA+LhIjaMIrO98ZVLjWAMCpvduWy1qNOpmnxVVySiCgnsXis+U2aflx1oBLmPGbkaAs1OXjJCa92zqssy+MVy6YMihj5tGvko5PX9pbp/iGwZOoXOLE74j4ue9c6zJBiZ4LuYOl4p5SoKAjhw6WHvwgT0fmywPv1XSyefYPzo5XSFwhgiIAJ8hsGfjsNVqddS27Z+wLOuNURRd3Ww2XLMXaqqBe4VEabqYBTYb6bIYZVPZLMAQF703mylMygogR4I6skztKzkNDFGCAHMBGCJpHI9Fjc8FQoUoGcJVW61qIws4WNnpHjCE1xhSnVyAWYgh4tw+lfXRNvu4Jo2sna3SGxJOpyMg1sfQaW+sYbiZ96xD5551JgtwttI6exPDhWA4l+XlZV14hYrqKAji5ePH74r97i0vfMlPS/R7Nv5xyBpC4BwgIAJ8DnxIT3WKEOEnnRLfEsfxL1mWhb1h7TrFD+4h5oiXo+C11b79XmHzSvwd6WAICVs7stj1+5L7PcV6cIHj9OwrUd3MNwE4FoxB2BYTaV1UI7OdJTtiNWqrpoCq2yUFu0sMU9DtQwom0r0bCt6P5sIxTpdnI3d+n/idiYBPHNPY28eFUYcFgxAT+fJ7ZwFm/2y2ysTvWei5opxvRNhRjO08Vbov7tpOo92svfvQ4WPvvvHGG2U/9xz/NyenLwROFwER4NNFckDHgXvW4uLizUqpN3metyFbFc3RX9Ywg+0lIVrZal4WtezbQP8vUtCc0s5WT/MxWZhQhMWCCkHi9DO/BsdBQZcRK049ezq6RGSMB1K2ejwhjDJwE4CqaK2giizHRKbZFiguLkP0zO1SONdsxbLJLhsLT5wrzlGnyfUABkUBeoL1TYvxkc5GtDAQwRdbdvJedVaAOd2OY+M8sD7S7YiCEXD7vp/EQfyAH/q/cNVVV907oMtElhUCQmAdEhABXocfyj/2lI4fP/46z/N+3bIsLcB4sECa70bQOHJdm1LORrQc5WbnCHNki+/cXoTjZYuq8jl0vvbHGGb3f/EaiC+EKZv+xug+/Ix9X31joL2jY923a9y0Ym0RqT2pHCOQLIJ888Bij8gZNwwsytmKZb65yO7R+kGkRRLCbY5lPLY5Jc/fHccUWjE//B4iy1Eufs9mJygEAyNkDkyEbWMq1HIYhr8fJtG7r7zyyuY/9rOV5wsBIXD+EhABPg8+26Wl6hts23qjUtZUVuD6omtS0uyExfufa/eIs2loRKxIGXMxV7aqmtO33J6kU6+pKGEdpJ95yII5ptLiiy/ej8UxXAwwCALdI5wqHEUw68CeLffwQsiUa8ww0hnEvSg2/Zl7f3m609pq7WxxmS6YslE8ZSJW08fLvb9cjIXo2CHbgSWIidD5JsW0LhkDEwgtizuOAwHG33q/J6caBeFfUmT9zs5Ldz52Hlxq8haEgBA4jQREgE8jzEEdamVl9Wbbtt9sWbRB20GmKdzsnq0psjJWlBw9sqis3dtFdIc9W4gKokQ8D8LDUSWnmnlWsC6Asu3e8AcIMEfKJiK3qNVsU7PV0G09HDUiuoTIt1rGtxrP1MVc6XN0Dy+KoWxPG3H0X2fSyFwUxWtxVXJ2b5ajZrwHnCfcqvD8oCfAJjvAqWdteWkpbZMJAYbtJParmRXEXqeX41gLLYs7mFUqFX1eWoDjeDEJ6NZyqfK/ZrbM7BnUtSHrCgEhsH4JiACv38/mGZ9ZtVr990q571Yq2Xpi8VHfJ9lEj30zjey+MEfEJko21pT4yrYqsQDzSXF1c88AI21DQgTI+7D9qmuiTrurhda0AsU6Cv17ApwWZ2HzVAui9oC2SGFkoDKtQ/yV3Q/Ge+HzwfllxySyFzQi72IRrlzG1Qp+0CaVbG4IjMmnuVmAnaQHn2jb0jcESOEzLy60wrN5hCKbfsB0BI92u/14HIZ/lrfdj83tlMj3GV/I8kQh8BwjIAJ8HnzgCwsL1+TzxT+0rOQqOGdlU64sHNosAynVzB4xv3UulMLfsN+JliF+HcSMhxzwcfEdaVlEgmghwnO7nU7PCpLX4BR3HMXUbnfNVCVE6DEKnzC3F1FzV6egdYSZRDoFzV7QiIAtiK7r6WlFfB447+y+Nf6bxZDTw2weokugMQ0pLQzDPOMT+3lTm0rdbmR8pk2aGWMKSUfAOEQ2+merTb7ZATP8vVKpdIiSPVEUf8L3w7+64IILDp8Hl5e8BSEgBM4QARHgMwT2bB52fn5+ulAo/qFS9j9PkjjH3tBrhQoR3dpHVizxN6RPUczEAse2lhDpbJSJ36PQChEwBAizfyHGELrsXjKOif7bZqPVG/qQ6NEKSGubCmMUaCHNG6ejDGFFiQdm+CrHIzeXpwRpYdftuVBxdI7zZ0MPTpnjtbhB0M/RlcxwvHLM2MUQNw9Bb1BFEJihEBhciBsFGHH0hN6KtZc0BJjfO7dkZfeEsW673V4qFPKfjWPrL0dH7TsrlU0rz8Bu8mxeJrKWEBAC64yACPA6+0CezekkSeLUao232rb92iRJRtHmw/N3tZCl0324P3hthMprQlQgwBDE7Gxe7RqV2i7itRAhPLDXC2GDYCN8RBGSEdy+fSPvAddrjd6MYrIQbULsMLAh0GKJSDgMfJ0E9hw33StOyPNylMsXdTsSV29z9TWfF0e/2QppHBOi6bgopjKFU/omIoj1DQP2a/H3TsdMkcLer947toxQGwOOiBzbVEdzRM3H4SgaNyBhGO7vdDp/plT8qUbDf+zp5vw+m89YXiMEhMD5R0AE+Dz5TFdW6i92Xev3iKxLkiRW2X1QTgVzJTMLMFckp2NztWhDfPHFKdesjWW2EAnRL4uymTfs6EIsfezeQAOzq6oj4HqTWs2mnjaEwmZYV+J5+B6EAXU7xsMZaV8r9WE2+8k5crw8xbowq99ihXNnAdbiHYa9TxLnZd5/TLaLmcOmaAu/j0Jzk4GbBVPJ3NW9vtwHjDXws/GKhiOWmeqUnZfMRWhY0HXdepJEH+x0wj/+3ve+d+imm24yVV3yEAJCQAg8DQER4PPkEllZWRlxHOc9SqmXxXFc5ErobMtRtj1nbe8vBA3RKFqFIMD4O4sWCy0PdeBWnN4Uo7Q3llFyRTELPebotpCCbrVSUwyIcr832USibb0+p7DxnWcWK9ejOEqQJNZL8LmbvWsUQ/knVH6bY5jnoqBKz+hNH/g1RBcRMFcym1airAc09qdhLILXmf1lNvHI7kOb9Hf4cJLEr5ub23abZVnBeXI5ydsQAkLgLBAQAT4LkM/GEpgRvLq6+hLLsj6QJMlFGFXI62Zbj3pCpD2S++03ELJut6Odr9hIgiNmdoJCyhlfLJJI87IwceUzHzMr9mEQ6j1gCLv5PVGcRDqe5QpmpIUhyrpFKi2a0g5csIjENCRtKGK+stXZEEhEwLzvvNZIQw9ySE4cNIHzHh4e1sfBOZnUtbHR5C8TNRsh56lNnA1gYxLLsuJWq/153w9+bdeuXY+cMLvwbHzosoYQEALnNAER4HP64zvx5I8ePVrM5/PwhX6t4zhD2nIxFVqudGaBXNsDDLFBm9DS0lLPTQrP4Uiao9GsfSX/LWuMkY2COQKGAGMPGFXQ2sQj3QPm57KrFPaoWdzwN3beQjlWVoBZbDnSxY0DR9066k17nXVxlRZfI9osrhB7pKCzAowUdDbiN5Eu7CvRB4wpTub14NAfPxg/0e36vxkEwSd37Nixeh5dSvJWhIAQOAsERIDPAuSzucTS0tKcZVm/rZT697ZtexyJ8j7w2p9ZkCE21eoKLSws6GpmRJ9cSYxCI3xx7y0XQXFBFkfEa0Wd12Jjj54Ap0B0JIsCp3QsIVK+OpJGTXJ646DTw+neL16W9YLGPi1+hqAi4OfzML3CZsACBDiK+uYfeI7ZAy6dIMC898vHyeU8vQ+MtDgeeA94LTIAupo6ijpRFH46SYJ3zsxsfUQqns/mVS5rCYHzg4AI8PnxOfbeBVLRy8vLm4joDY7jQIRnWAizadpspIr/hmAtLy/p6UeIDtnRCaKDWbscTXPbDw9QgDDzcAIch9fI9hYjUsZYQ+wv83F0QVRkDC74O6JOPc4wCXuRtz5eOsOXBZjTzOYYEGC/F93i+acOKigAABICSURBVBxFZyPg7J42bgQqlbJGgP/mCJfPGcflamf2iub3xWMP4zh+MIqC32g2u1+64IILZMLRefbvSN6OEDgbBESAzwblAaxx9913u7t27bpeKfWLSZJcR0QbiajUr4Dut/WYQi3SETBairi3F9Elqp0hRix+HGXyPjEPoDcOV/0xiJzOxXocAePYOgWdpokhvNnX8dQlbivS56USivXEIuNSxfu/varmyPT1cnqZBdj4aBkTjnQIcS+ljRsBRMB8bngvOEfb4cpnEz0ry0TYPCPY3KhoQ5Djtm2/t9vt/smmTZuWBvDxypJCQAicBwREgM+DD/Hp3kKr1drk+/4Lbdt+CRFdQEQVy7Js27YtpVTOcZzxKIpGq9Vl3b4EMYMbFsR1ZGSkJ6xsucgpWa6K7ltOmiIp3o/lCmwdAa+uUqNe7wkwG3tkq7UhwHhttrgLnhyhFtiTCzD2d1mAOc1u9qkxvcHS/b34PRtx4Pzw3kqlQu9GAIKMNLbrOuS4pl1Jf2kBNqLP74WIWo7jfDKXy/3O1NSUDFh4uotP/i4EhMA/SEAE+Dl0cSA9DZ+L5eXl3NjYmKrX647ruuU4jq8IQ/+Xm83mS+I4LkBsIDrYC0bKFaKcTRezILElIxdInSy61kIbRbRSXdEp6Gx1NB8THwEfi6NSiL3+HcVagCHO3A6UnbYET2d8cWTMhVtoW8IeLt4xF2VxJI9BE8PDpg8YET7S7jxysFjK94qxwgCtUqaQzewr24llWd8NguDt27Zt+7plWdLz+xz69yNvVQicbgIiwKeb6Dl4vEcffTRXKuVviOPkN2zbvh6RMds34u2w61N2v5b/zmKdbQ1ikeVIEt7PEOB63czrxSMr2hyhol8ISWz4QQepBzX2f6PQ7+0z43UQYB4lCOHEQAWOvLl1CpGxjfAZbU9p9TL+BhFH61G5XOztM7Owa79sF7aVJoKGaQeMQPA+fN9PwjA8bFnW+8fGxv5kfHy8dg5+1HLKQkAIrCMCIsDr6MMY5Kns27dvemio9MYkSV7tOE5R2zOmQw5wXlmhxc/GqMKYV/BQgqwBBwuteR1S0Cu6x5jTw9pYQxtgGK9mXTAVx/oLgs/9xVgLHtG8Pl4D8UXkisi82UQfr2kz4psCvlEwa2Gcoa2jeZwTonAT+RZ0ixFPecLvefAEHxvC7Hl5fb/QarVqlmXd6nnee3fs2PHDQX5WsrYQEALnBwER4PPjczzld5Ekibu0tPQyy4rfppS9nYutspOD1rYfcU8w7+Nm08s4If4ZNpLV6rIWYJMGhgVl3wiEC6q4IAvfkVZGJKpFOYrMUKPUrxk3B6jMhtC2WqaKuT80gucWG0Em3d/r0NBQWVdM12qrWnQh4hBgvE/2s0YxFl4zNFTRf4uiOHZdz0+SZKnT6XwjiqIP7dq16w5pOTrly00OIASEQM9cV1AIASI6cuTI1bmc9w6lrBvjOEaRlhZRrm5mgWTRYpHm9HMWYjYNjcTy8vIiYe+Vo2addrZd3b/Lr++vY/puTVQcYrh9r3iLi8QQ0eJYMOGAjaWJVj39O/w3R+m27ZKXy2nBRXEXbgKwr42fsxXVtVoDayZPGpkEpVKp3el0mlEUrTiO88MwDL8ZRdHnd+zYsVfEV/6pCAEhcLoISAR8ukieB8c5ePDgaKVSfG0cJ6+NoniCq5JZeLOuWhz9nqy3mKPffmtQTEvLi7SyvEIqnS6EgfeFQlHPg2h3jJMVvy6OzbB73TOs25tMNIvvPJUI+8A4P5xbo1HrzSfG8yC0bBLiejkq8szibpfarXbPY5rXw2uazXbU6XQO53K5PYVC4WHf9yG8e4Mg2HP06NH5G264oT/t4Tz4rOUtCAEhMHgCIsCD/wzWzRkkSaKWlo7/+JPeGG+1LOt6F305acFUNs3MRhcsyNzbm62CzqagKYlpZWWZVlZW0j1g0hFooVDqzQPOHgPFTzxhCWvo/V2djjap5rQXVx/DtEytancr/hmFWTAW0REx0tVDQ9pwA89B6luPONQjB00xmOu6cRjGjzYajQ8nSfKFcrn8xIYNG5rr5oORExECQuC8JCACfF5+rM/+TSEKLpeLv0Rk/Ypt21ss5Fx15Gk6brAv6zhIHfdT032XLF63/zcjchGtogq6UdfDFZCSLhaKlMvnqdPuULt9opczqprDINDFU7hAI6Sg9UCjhJI40VXN2Ac2nsyWrmrudrrkoo+YTPTMPcqu52ohbjSbZtwhWZTL5XszjXEz4fv+chjG7yGiP5qbm1t+9vTklUJACAiBZ05ABPiZs3rOPHNhYWGXUur1tm3/jGVZY1x8ZQTY6fXsZlPSbMbBkW/WyzmKA6qtVqndaff2gFFpDOGGeHY6fjoD2FyO2fUQ4YZRoAuweA4v/o5oFyKLwqoIgp3uGXMFNTt4cf8wxJenGuFv3K6klEp83/+q43ivmZqaevQ58yHLGxUCQmDgBESAB/4RrL8TSJLEqdfr12GqkmVZ/yyO42EWWE7/ZiPgtalnFmET/WLOcEi1epV8uE15xu+ZxRQRMLycs37VPCvY0u5X6EMOT/i7aUVKhyJkjDgg1mxjCT9r7BNzhTSOgzQ022vyOYRh8Hgcx++Ynp79uBhrrL9rUc5ICJzPBESAz+dP9xTeW5Ik+UajcV0Yhr8SRdENSqlhZR6ZMYFGYNdGvfwz5uUmCQJMP/D9jvPklCZsvCpOWUMMdfq42+1ZPWp/6MS0B63tPWbzDrweBVz5nLGThMjiC3/HsfAdAowUNUSXzwd7wHhAmNMircNhGH4kjunDMzMzC6eAS14qBISAEPhHExAB/kcje+68ACK8uLh4bRzHP+O6LgY7bLRtu6iUwphDCKqV2luyWGKj2I/jGKqHIQX7kiTZHwRBVSkasyz1giAILob/tImgY22MwYMdsJ+rJxMlptDKRL/GZpKjaXxHWrlYLGkBxnHwHFQ+47VsKYleXhwDbUoswDzZSE9ciuMjjuP9oVLqjycnJ48+dz5VeadCQAisFwIiwOvlk1in5wGDjoWFBRRjXeQ4znbLsmaVUhNKqbJSysXfkySBWiLabRDR8SRJjliWdUgptVcpdTwMwxbS2E/20/647/u/7DjOVXgtiqparaaOUk3Ei4IrM6KQq6LZHatXDa2jX1hRFsh1MLNX9UYaGmesphZsCDC8oH0fEbHpI+Yo2XHsectSH/K8/EdFfNfphSenJQSeAwREgJ8DH/LpeIu33nqr/eIXvxg537LneSXbtmFpZWOqUhAECq08cRx3gyBoWpZVGx0dbVmWZRwxzF6wevzxxzfYtvsy17X/i2VZ2zGuCBEqp4314F9UOvfS2nhd3zcaldhoIaoMDemKZ2VhjCL3Dyt4NUeNRsMKgtCGUQce2E/mYQpplFx1Xe8TSqn3bdy48fHTwUaOIQSEgBB4NgREgJ8NNXnNsyKQivj2KIpeqZT6Wc9zNwaBbyMFzXu/vM9rDD6MnSW8nmHYEUXGBxojElHElT4Xwr9sWeqBOE721Ot1pLcvKBaLW4MgmLAsCzcNCjcDvu8fDcPwS7lc7oMzMzOPYI/6Wb0ReZEQEAJC4DQQEAE+DRDlEM+cACqsFxYWthHRTUqp/0iUXBiGgYf0cBB0dQqanbdwVD2JqMt9vcZC0vT/Kvy5lST0YJLEf2Pb7leCIDhQq9XsfD4/5Xne1k6nc5Ft2xcSUSlJkieSJLkjiqLvbtq0ab9UPD/zz0yeKQSEwJkhIAJ8ZrjKUZ+CANLRCwsLU1EU/ZRlWS+zrOSaOI5H/KCrwjDo7QEjKkZbkbIcLbpsP6mUComwx5x8NUnsv+52u/dOTk4uccobxz98+HDOtu3Sk6nmIaWUEwRBx7bt5enpaaTGTem2PISAEBACAyQgAjxA+M/lpVE9vbi4WA7D8CLHUS8msm4MAv/KVrs10u10LbhlOY5pRcp5BXa2woSIedu271TK+oxtx3+bz1fnLWubKXWWhxAQAkLgHCIgAnwOfVjn46kiJV2tHij7fnFzt9u6vtPp/gSRtSNJ4mnHtYdzXh69w4HjOMc8z/2ebTtfJFJ3tNvtJySaPR+vCHlPQuC5Q0AE+LnzWa/rd4q08f33318olUqlXC433Ol0Zh3Hush1vS1KqWY+n7svny/dVygU4NXckTTyuv445eSEgBB4BgREgJ8BJHnK2SWA9PTtt99ub9261SmVSk4cx8n09LQP0ysR3rP7WchqQkAInDkCIsBnjq0cWQgIASEgBITAP0hABFguDi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Dw/wH9BCfwfmbqw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png;base64,iVBORw0KGgoAAAANSUhEUgAAAeAAAAHgCAYAAAB91L6VAAAAAXNSR0IArs4c6QAAIABJREFUeF7svQmgXVV1Pr72Ge/wpoQkhJAACQkCYVIiUEiQKBREsbXSaNWibf9qaZ0qtnWoJVAnHOoszrZq/VPqbFtrqdVWVISAJZiBJGQeX/LGO5xx7/3LWvvs++6LDHlJXm5C1rWvebx77xm+e+759lrrW98SwA9GgBFgBBgBRoAROOoIiKO+R94hI8AIMAKMACPACAATMF8EjAAjwAgwAoxABxBgAu4A6LxLRoARYAQYAUaACZivAUaAEWAEGAFGoAMIMAF3AHTeJSPACDACjAAjwATM1wAjwAgwAowAI9ABBJiAOwA675IRYAQYAUaAEWAC5muAEWAEGAFGgBHoAAJMwB0AnXfJCDACjAAjwAgwAfM1wAgwAowAI8AIdAABJuAOgM67ZAQYAUaAEWAEmID5GmAEGAFGgBFgBDqAABNwB0DnXTICjAAjwAgwAkzAfA0wAowAI8AIMAIdQIAJuAOg8y4ZAUaAEWAEGAEmYL4GGAFGgBFgBBiBDiDABNwB0HmXjAAjwAgwAowAEzBfA4wAI8AIMAKMQAcQYALuAOi8S0aAEWAEGAFGgAmYrwFGgBFgBBgBRqADCDABdwB03iUjwAgwAowAI8AEzNcAI8AIMAKMACPQAQSYgDsAOu+SEWAEGAFGgBFgAuZrgBFgBBgBRoAR6AACTMAdAJ13yQgwAowAI8AIMAHzNcAIMAKMACPACHQAASbgDoDOu2QEGAFGgBFgBJiA+RpgBBgBRoARYAQ6gAATcAdA510yAowAI8AIMAJMwHwNMAKMACPACDACHUCACbgDoPMuGQFGgBFgBBgBJmC+BhgBRoARYAQYgQ4gwATcAdB5l4wAI8AIMAKMABMwXwOMACPACDACjEAHEGAC7gDovEtGgBFgBBgBRoAJmK8BRoARYAQYAUagAwgwAXcAdN4lI8AIMAKMACPABMzXACPACDACjAAj0AEEmIA7ADrvkhFgBBgBRoARYALma4ARYAQYAUaAEegAAkzAHQCdd8kIMAKMACPACDAB8zXACDACjAAjwAh0AAEm4A6AzrtkBBgBRoARYASYgPkaYAQYAUaAEWAEOoAAE3AHQOddMgKMACPACDACTMB8DTACjAAjwAgwAh1AgAm4A6DzLhkBRoARYAQYASZgvgYYAUaAEWAEGIEOIMAE3AHQeZeMACPACDACjAATMF8DjAAjwAgwAoxABxBgAu4A6LxLRoARYAQYAUaACZivAUaAEWAEGAFGoAMIMAF3AHTeJSPACDACjAAjwATM1wAjwAgwAowAI9ABBJiAOwA675IRYAQYAUaAEWAC5muAEWAEGAFGgBHoAALHFQH/+Mc/Ll111VWJEEJ3ACveJSPACDACjAAjcMQQOK4I+N57710opRzds2fPzmXLlskjhgJviBFgBBgBRoAROMoIHDcEvHz5cuf666+/KUkSMTw8/M833HBD8yhjxbtjBBgBRoARYASOGALHDQFv2rSpNDw8eJvW4pQ8z9/57Gc/ezunoo/YdcAbYgQYAUaAETjKCBw3BHzffff1dHdXPuU43gVxnLz1oosu+m8hBKehj/IFw7tjBBgBRoARODIITCoB//CHP6xee+21jSNxqGvXPjTL88qfy6W8Ik7Sj1fL3e9dsGBBciS2zdtgBBgBRoARYASONgKTSsAPPPDAM7Msyy+//PJHDvfE1qz5v7NKpepnszy7Ioqje2UWvfJZz1q883C3y+9nBBgBRoARYAQ6gcCkEvCKFSuWpmm6xHXdT1166aUDh3OC69Y9ck4Ydn0xl+klzWa0L0vVsmc+85k/5Trw4aDK72UEGAFGgBHoFAKTSsAPPfTQuVrrO5RS367X619ZunRpfqgnunr16vO6u6tfkjJ7VjNqgMzh3eedd8HtQgh1qNvk9zECjAAjwAgwAp1CYFIJeOXKlVMqlco39+3bB0KIv7r00ktXHOqJrl279oJKpfxlDflFURQ5cZz+NM/U7y1atGjfoW6T38cIMAKMACPACHQKgUkl4PXr14eu636j0WgsSdP0k81m88NLliwZOpSTXbdu1UWlUtcXhdAXJUnq1Gq1HVkWXXvJJYtXHcr2+D2MACPACDACjEAnEZh0AhZC3O37/guHhoYeq9Vqf71kyZJvH8oJr137yAXVas8XhBDPStPUHRkZaWZZ8pJLLrn8Pw5le/weRoARYAQYAUagkwhMKgFrrZ1NmzZ9SSn1qjiO49HR0X8BgDdffvnlgxM96ZUrV84rlcJ/6Oqq/pZSyuvv79dRFL33iiuW/M1Et8WvZwQYAUaAEWAEOo3ApBIwntz69etvC4Lgb6Mo0kmSbKvVan+xePHib030xB9++OEZ1Wr5S+Vy+RqlVDA4OAha65/6fvi7CxcunDChT3T//HpGgBFgBBgBRuBIIjDpBLx58+YXa62/AQBYt42Hh4e/4zjOLYsXT6yH9+GHH652dXV9wve9l0mZl6MogjRNR4aGBl64dOk19x5JUHhbjAAjwAgwAozAZCMw6QT82GOPna+1/pnned2NRgOazeauKIr+6sorr/zaRE4O09nr169fHgT+m5SSPUopGB0dhSiK3nbFFUvumMi2+LWMACPACDACjECnEZh0Al69evUp3d3dv9Ban56mKQwNDcVRFP1rkiS3XHPNNVsnAsDatWtvrlarfwcAJwEo2LlzJ5TL5R8NDAz97tKlS+sT2Ra/lhFgBBgBRoAR6CQCk07AP//5z8szZsz4uhDid+2J1uv13f39u+7wvPCTEzHnWL169QsqlcqnPc+bE8dNkSQJ1Gq13Xme3LB48dJD7jHu5AfA+2YEGAFGgBE4MRGYdALG1PHmzZtfWyqVPhlFkes4Duzbty+Noub/Zln+tuc+97kPAYA+GPhXr159erlcvstxnGdLmblxHEOj0ZBxHN+yePGVH2dbyoNBkV/DCDACjAAjcCwgcDQIWGzZsuUyx3G+GcfRKZ7nQpbl0Gw2+oeHh+/Mc/WRa665ZuRgwEAhVnd396cdIV4alPxweGgI68A6TdPv1evRTddff/3owWyHX8MIMAKMACPACHQagUknYDzBtWvXziqV/K9prZcKR0Ce5RS5NurNlY1m7d2eV/rewaai161Z87qwHL7PC9wpmIJGm0ut9dY8y2684oqrHug0oLx/RoARYAQYAUbgYBA4KgSMlpS+7/6NVPk7hBCOIwREUQyNer1eq9e/mST5u6+77roNB3PADz300KIZ06Z+RYI8O00TkecS6vV6nCbqr6644opPHMw2+DWMACPACDACjECnETgqBKy1drdt23a148DX8zyf6rou5FkG9foo1BuNLY1G9JE0zb98MCnkX/7ylyfNnDH9i1LkLxAAXpKkGE3nUTP+1s6de169bNmyqNOg8v4ZAUaAEWAEGIGnQuBoETDWgc/wPPdLWZZdJYQA1xWQxBEMDw+nI6P1nyVJ9O7nP/+GnzzVeEEk83Xr1rwxLIW3B4HXNTpaw5qyro3W1jSbye9fffXVq5/qpPl5RoARYAQYAUag0wgcFQLGk0QBVaVSeUMQBMsBIHQEQJbF0IwiGBkdGWg2oq+Opo2PvuQFL9nyVKCsfnj1s8o9pbscV89P01Rgf/Hw0OiQlPqvr7zyys8/1fv5eUaAEWAEGAFGoNMIHDQBr1ixws+y2qlS6ipAsHXx4sW1iRw8Rq4bNmx4dhCEnwfQ5zmOAKVQDV2HNMvU6OjIhtpo7ROOE379uuuue1Jv57Vr13b7vvdxreVNfuA7UTOCkZHRVAj4fpLkrznUkYcTOR9+LSPACDACjAAjcDgIHDQBr1y5coqU2e9nWXaZUnCfEOKeSy65ZKsQQh7kAYidO3eeFEXZLQDyzZ7nlBwHIEljtJOEKGomtdH6fbVa7QOzZ59xz6JFi7In2+7atWtfVCoFXwaAqXlOqmrdaDQfazaj11599dU/Pshj4pcxAowAI8AIMAIdQeCgCXjVqlVTS6Xg9Wma3hzH0WiaZt9WCv4xjuP1B9tChFH01KlTf0sp+KjnOc8UQoEGBdhOFDWbUK/Va8MjI3dpnX/whhtuXP9kiKxYseKU6dOnfU3K/Llaa0BTjsHBoVGl5EeUgncf7DF1BHXeKSPACDACjMAJj8BECDgol8OXAcC70jQ9s9Fo7JZS/rPW4s5LLrlkw1OJpxBprbXYvXv3tDiO/0wI8Rapsh70dEYCTeKERFmDg4Mb66OND2vH+/qLX/zi4Sf6hJDMe3q6bvY8791a626sAzcajUxKeW+a5n+6ZMmSdSf8p8sAMAKMACPACByzCBw0ASN5rl//67MB/He6rntjkiRhFDV352nyRRXnX7jsqqswHa2e6kyROGfMmHEZAHxAqfwydKFUUkIcR6CUhFqtng0PDf1PM47fu2/f8L2ve93rnjAV/fDDDz+jt7fnTiHE0kajDkopXavVdmVZ9u4lS57zGbamfKpPg59nBBgBRoAR6BQCB03AeIBoqKF1/geeF7xTynx+Gke6Ua9tl7n8FynU53bu3Ldh2bJlT1oTRiLftm3bKVqLNwLIPxMCurXCNHQMaZpAlqU4YGFoZHT0q41G+vGXvvSlG5+ISPF4XNf9/zzPe08UNXqxvWl0dHT/hML4u1rDG6+88sq9nQKW98sIMAKMACPACDwZAhMiYNzQypUrz+7qqizXoF6ssizI0lTX67WBJMu+ncv841ddNbJGiCcnYSROxwkW+754F4B+jkPTGBQKsagWHMeRGq2NPFYbrX2m3hz52k033dz/RCexatWqhT09PV+OosazpZQgpVRDQ0NrtRY4c/jf+ONnBBgBRoARYASORQQmTMArVqyo9PV13xz4/luEVrOyLCFbyZGRkeE8ze7RXv53e/Y0Vj9ZJIxR8Lp1u04ql9VNjhBvAy2nCwf7glOImg3I0gSiOMpqo8OrRhuNj+d57VvLlr3ucQc2bNu2rayUeq8Q+k/jOC6hInp0dHQkz/Mve1791ssu4wENx+KFx8fECDACjMCJjsCECRjJc8OGDVc6jnp34LmXyyx1cpkDiqCGhoabQrj/o4TzmSxT//5kSmRjT7n7WQLy20Gr64TQgKnoLI0hKVLRIyPDaa1ef6ARpbdq7f502bJl6YEfGB7PmjVrnlculz4hBJzdaDSwrUlmWfJALaq99befe/3PTvQPmc+fEWAEGAFG4NhDYMIEjKewcePGk7VObxNSvdLznKrWCpI0hTTNYbRWS/JcrtYa7tizd/Dbj0eaFoYtW7ZMcRzvlTLP365VforjYi5aQZrEkOcptSfV681keGTkR0kUvff0M8++//H6g1esWNFbrZb/KgiCm/M8n4KLgXqjtieKGx87efrIhxcu/E3iPvY+Cj4iRoARYAQYgRMJgUMiYK21s2PbtpuyNPobz3XONCrmGITjQJZnKKKScRxvrNfrH2km6otPRMK4ne3b9yzUKn+n0vJGIbSLQmok4CSJQAiANElgb/++JMvyb8gkfvcLX7JunRDLx6mtcTsbNqw+23FK75Q6v1FKGTQbjTSK4x/Fzfrbrr76+StPpA+Vz5URYAQYAUbg2EfgkAgYT2vnzi0XO0p8SMnsOVJKoZThRKzBNuMIms2miuNo6+Dg8EdffOPLPvZEUPT393c1m8lL93P3O11XzFU6B60lzQxGm0pXCCLhPXv2DtVG61+Kc/2eV7ziFUMHbg+FXXmeP8cL3A9kWXZhs9lEYdf2OGp8cPHlSz95MC1Sx/7HxUfICDACjAAj8HRB4JAJePfuDTN8Ub4jjuKX5jIve75H5FsokdEUA0lYR81ox+DQ0Ad6pkz/0rXXXts4EDis4e7dO3yRlMlt++u2L9Aqd1ARLfOcXorkm2cpKKX19u3bdqZx8kGvXP/8DTe8rnngtjClnSTRW5RStyilykmSJGmafb/ZjN6+dOnSg5o3/HT5YPk8GAFGgBFgBI5tBA6ZgDdt2lQq+86f5jJDspvtOA4aYbR+sA6LZDwyMqKTJB5QSn2xOdz8xA3Llu14POKshOGrwNG35Hk+Gw058L1ozgHaGHWMjo5CRjOE6480RuvLp5w863sHirxWrPisXy5fdlkYlj6ilL54ZGQEt7M5y7L3/ehHP/7C8uXjU9fH9kfDR8cIMAKMACPwdEbgkAkYQdmyZcvFoecs11pdraQsoREGkjBGwvh7LjMbCWNdOPV994fNeu2O+3+15hftZHj33Xe7lz7rWReVyuW3uK7zwizLetCeEtuSkISRjIPQJ6X13r17Yd++gV9naXrL2g2b/+tAUv3Vr37VVy6Hr/F9/x1xHPfleZ40Go3vNpvxu66++mq2p3w6X818bowAI8AIHEcIHBYBP/bYY71dXZXXQZ69KUnTWQ6qpgD7eTNwPQ/i2GSJcdoR1mSbzXruus4j9Xr9Y2FFfOfqq39/1LpcrV17b3e1NPua3p7u12RZdkWSJN2W0BuNGqRZCjjC0HVd2LlzJ4wO11blUr9BCvG/7T3H2N706KOPLnQceJcQ4sUjIyNuvd7YppR8f09P3+efasrScfTZ8aEyAowAI8AIHMcIHBYBo/p49+7dz5Eyfx9odbFSyjNpaBMBu8KIsur1OmCKOo0jUkhnWbZZK/VVzy3/U6TUtvvvvz/DSHbjI4+cXOnp+R0/CF/vuO55cRILKbEWrKDeqJNTll/yQecShgaGob+/f6XvOG8+dbh+76I2z2gUZAHAVZ7n3J4k2bOTJMmazeb3G43G7c973vMeYY/o4/iK5UNnBBgBRuBpgsBhETBisH379rNc13mPI+AFeZ6jKxWgqQb+64CmtLHv+5SKlsbnmUhZKTmqZPaTPJd3S9f7eZqKPWeffXa1t1xeWgrLb5BaX5bL3EMyx1Q0mnNQb3CWgOu5ENeIzCFL0odGGvV3nHHmM/67PbrF8YkA8Mf7A/C/VkpNw+lNSZZ8TOXqM0uXLn3CKUtPk8+VT4MRYAQYAUbgGEfgkAgYlcs/+clP3KuuusobGBg4Q+v8FgCxTOZ5D9ZrsY2IRFmZUTKTqlkaIkVVM/o9J0kTZJZJpfROcNyfCOHd29c7ZXTOnNMvr1S7XpxLOTvLciJdKTPIlaQeY+wPRjJ2tYBGvQ5ZJvXo6OgvlQvv0HrfL606GuvKCxcuPH9/RvydAPCiJEm8JE1+LnN5+xVXXPHfQognHRpxjH9ufHiMACPACDACxzkCEyLgwoayu7e3d0baSKdJR3ZXKpUzurur16tcPi9K4u48y4gwMfJ1QIDrOIA+zyTOkhlk6JiFs3/TCNKoCVoIEI6nldKp5/rpSdOmh9Onzwz8IKBWJGptUvgjqQ6M7lgZknKagtAAtToNcJBxmqyI4+hDo43sBzfddBO1O/385z8vT5ky5XrHEe9qNJoXRHFUAw1fjuP4I8973vO20tqAH4wAI8AIMAKMQAcQmBABDwwM9KRRdK0GuAGEOEOpvNt13UqlUjnJdd0+KaWLAiwTtUoiT4yEUTyFqmYkYeoTzpCgY4iadUAbSymLHwUQ+AFUql0wpW8K9Pb2gOv7ECPpZhltB99PJhsyJ4W01qLwoR7K0yz9VdRM3l+N0h9eW5DwI4/cP8f3e94gpXxNFEV9SZKs2z+04f2O4/zL0qVL6x3AnHfJCDACjAAjwAjAhAh49+7d5ymp3i4AfhcAKphq1m1BJBKk47itGjASsHloImD6TWsiZiRQmac49YhU0koD1YpNG5OEMCxBX18fdHV3g+N6IAC3bXqNaXYwGnTkGU1i8ly3aFHqz5I4fSCN8w9J1/0fABiZPXt20Nvb+5zQD2+ROr+i0Wi4cRTfk+X5e5VS9z/ZwAi+PhgBRoARYAQYgclCYEIEvG/3vkvBUbdLqa5OkgQTy4AOWPig1HCWgue5EAQBtQuhEtpGvu0EbEg2I1EWpqXTLKP6Lv4NH74ftAw9kIi7u3qgUqkW5C7IIxqjYCRyJO8kjiEMAmg2mviTNJqNFaDFNyqV0i+Cau+23t7e3mq5/EKl1aujqHl2vdEcyXP5+TzP77zqqqu2sCp6si4v3i4jwAgwAozAEyEwIQLevXv3+ULr5UI4L8rz3MNaL5Ih1nnxQdFsHIHneVCpVMB1PYpaMUomr2htiq6Ydka3qyzBWnAMqvhvjGxRrCWEQ0RuyFvTdkphBcrlKoRhWJA7QDOKII4iImLcVhiEkMQJDobI4yjeA45YWQ5LD4SVcH1v39RqGATL4jRb0mg0/ThJ16dp+vdCiH9esmTJb3hL8yXDCDACjAAjwAhMJgITIuBNmzbNrJQqb3Vd57VKq+48Mz7NaBcZhCGRq+nXjeiYu7q6TTTs+zTrV9LABk2RsQANKNhCRbMmhTOOM0yJnG0k7LpI7BhF448DnutTajoIfCiVS9SOhIIubEdCQRbWh5VURPp1bFFKUxWWyyPCcdafdNLUXVOmTj1Lab1gZLTu1Wp1GUXNXyZJhiT8Q64HT+ZlxttmBBgBRoAROBCBCRGw1trfu3vvKxxP/I1U8kwkYFQnK+zrBU01XCQ/bA8aHByCcrkM1WoFypUK7RcjWiJfUUTCUhHpYvoZ09f4PLppUbtRjDOBc4qmS6USgHbotfhOJHXcF0bZjuuSWhprwjgSEVB7LQSlxKkGjbVnx9GVSiXv7u0R1WrVU1rD6EgNiTuJouSnAPKOPId7ly5dihvgByPACDACjAAjMOkITIiA8Wh27tx5sed5tyolr5UqC7AOjJEs1nGRfDFFjISI9dh6vUY14nKpTCSKpGlkXxgJYwzsUMSKrzc9v2TQYYRauM3EEK7vm1Q2Rc9FOhtFW0jESPK4XRregKQri1HBGiCXkogZ/4LHYcm8Wu0yKfOoCbXRejNX+l8dUB903dLDbFU56dcc74ARYAQYAUaAWHCCj02bNvX5vn+z6zpvEI4+BWu2mDLGWq2dYoQ1YWwnqtVHyAEL679dXV1QKoVEpEioRmjlmDqvNGnnNMVIGPuIZcHTGnKZQ5omZG+J5I7pZ1JRazB2l67b+qEBEFRPxm0a5TVuC/uHMepFArb7r1artA0Uc6VpPiqVuguU86FLL730MZ4dPMGLgl/OCDACjAAjMGEEJkzA6P+8ffv2Jb7v3SYELJYqc+0cYNPnmxsDDtcFDaZn19aEfd8lEsXUMdZyBbi0BkARlswlRcGmjziH/WIvImalzWhCk3429V1LvFZljUSL5IqRsHYEvS/LjNEVvibDFHWW0u/4OrTKxN/xGLBtCtPVSZIOgHa+VC5XP37BBRfsYGX0hK8lfgMjwAgwAozABBCYMAEXaehpjuO8SWv9WgA1A6NUVETjg8wycpP6FY7p/UWCw/os9g1j2hijWIyAy2EFXMctlNIoojJEjP8iEeP7UEGNimhqOcLRhDTq0AFHYAraJ6In8RW9zqOaMJG6NCRLEbbG7eW0PTw+fB8ei+f5EAQh7S+KEwj8cE+SpHdWKnDnBRdcvpdJeAJXEr+UEWAEGAFGYEIIHBIBYxS8Y8eO5ziO83cAcJlS0kX1MuaNMbrU5GyVk8LZDFMwUa2ZkoSvwdYlD8oh1m+RkLFvGCNTNNowkW+aZ9RmhORq67+4DWo5wvpw3KS6MkbUuN+cFNa4AMAIGQnaJULGyNlGzBiJI4njMaI4rPAGAT8I6fckxsER4U7f9z+ttfj0BRdcwO1JE7qc+MWMACPACDACB4vAIREwbnzbtm1ThXBvAVCv1VpPQ1LDB6adscnIdYxFJPb2xklU2FBirRgJ1aSohRJUK0YCRCI2fcMuvR9rtnGKqeGESBgjWZPWViS2ipv1thqwV5C/OR18P6qhrTgLCRhJHrcTxWjgYUw/kMBxn9jehIbVKCTzPR9cL9jVbDQ+6rr+JxctWmSGGvODEWAEGAFGgBE4gggcMgFjFLx1667LfV+8Twi4TErpURuRY/TNSLQY6WLEmmZxUWfFiBb9oZGgXRJDOxitIgkW6WAiZD/AJ4gQbTuREV5pEK5JK2PvMKqYMbWNxIwEa+q7+DwABuQYDRNpFz7U+JxD71f0XoyksVfZdYywC9PXuIyQObU6bc8y+aGLL77400IIk1/nByPACDACjAAjcIQQOGQCxv3v3LmzAuC8yXHEm5SSJ5MKOU+plxfZFXt7jROWLOrAhvQoXa0BPCRfB0lPUOoZU8eWgD3s9Q1MXzGSo1Erp6CoqQggDDzaFqaVzTbHhFhIxNg3TO5bRf8x/ovbwnoykjClyKk2nRBpVytVCIIS7UMqjaYhuqvasy2Oo/eWSpUvL1y4EFVg/GAEGAFGgBFgBI4IAodFwHgEW7fuXOQ44gO+7y1O09hH0vNcp/CFxnqsMeDI8oTIDQna1oR1loNL6uWQyBeFUlj/xWjYxb5dH0VSY5EtppCxrmzcs4xJhzXdwHYn3C6mndGSMgzLRbuSEWOZOjLRMf1/FIjhPmmb2CusFPheQMroopMYSV/39U7dnmXZhz0vuJNJ+Ihcc7wRRoARYAQYgUPpAz4QNXTH2rZtxytKpdLb0zSej4EmKoxRrRyGPhEetScprP+acYRIxKiSTiL0fkY1cuF2BQ6poEkchTLngjiN4UaJXmffHyfNwlULo2ejmqbtUrsSRshler0dCqGwjqxMGxN5T+MgiaJ1CSNsJHDcNtaASyX0sXYhVxIajUj39vbucB3v/Xv27P0iu2Xx94YRYAQYAUbgSCBw2BEwHsTw8PCUOM5e5XnirUqpWc1GXYQhGm2YcYRmEhJGnEB9vWQ/iROQzOCEoj3IhVKpTClofDm2FZnBDfa9xsDDTlpCkqdomFqLjOAKiRhT0nEUA2afrWUlpsSRfPGBjli4ZbTQtMdmI2QkYjwe3wtJoOV4LhFzEIQqDEs70kR+SCl1J7tlHYlLj7fBCDACjMCJjcARIWCEcPv27bPL5fLfpmn6cpmnVSQ/JFoSZVFN2JAp1n8x0sQarLWfRNJsNiO2jc8oAAAgAElEQVR6nlLIYUh1ZBRWu17hlqXMBCWq4RZEjMMdWuMO237Hvt40Ma5ayMS4TUvclH4uHLRs+jnXxmULI2Ik4VqtDj093XT8dB4ZCsqE6unp2TI6Ur/dcfx/YhI+sb84fPaMACPACBwuAkeMgDEVvXXr1j9WSr2tu6tyWpqmDkakmMpFEsbf8ceSsE1HW+tJI7QygipSNWMd2EGFtKnftm8DCVRhL7F1vyLXLOOYhQ8SdimgaBbHFNoWpvaUdDtwGnuXi9qwnVsc01hFIwILwrJpYYpiVSlXtyqlP6a1+By3KB3u5cfvZwQYAUbgxEXgiBEwQrh58+a5Wuu3VSulV2RZVrWpXSJMIuCxlDTNCNaaasEaJysAUMRpVc0e9QOb2cE4dhBtLElIpSVRZa406KJGTBFtIbIyBI8lZPN+JOYxJy5dRNfYmmTqwai0xtYmdPPKMkPW6BM9PDwMruvT70maFrVkD0ldh0F5Jxp1aD36uYsvvmqAHbNO3C8QnzkjwAgwAoeKwGERsMZBvQDe9u3bveIAykHgXp+l2Vs8z7tQCEEdSdSXq0102kpFI40WtdksNQIq6ylNUTH+oCALTBRNqWeMhCnEJSutIpo20a/RbTkgHBx3iEQtwMPou/CCpmgY25gwKi8iZ9wmmnbkKidhFvYn49/wtd3dmILGdHSNXl8pVygixnPJJbl1DQCIfyyXKx9btWrVjmXLlo2d4KF+Gvw+RoARYAQYgRMGgUMm4BUrVvjz5s07BaQ8P1PZbAxMHU8Mu653muOIZVrpZ2VZ4tq0M5JbuyGGiYpNixA+rM0k+TqjWhpnBJOTlnHCsoMUjKoZU9qSiNilXmKkZdP3Sz/k/2ycs2y9F19DIwuRiLE2DIrIGtPSttXJTk+icYjkOS1ablpjYq+QCDnP8Tj1oAC4Owgqn6rs2LF+wfXXJyfMlcMnyggwAowAI3BYCBwyAW/btu38khfc7LjOdVroPqVUKhxRxwhSSXVaHMe+6xqCw7/hw4ivkLiIvChSNX7MJgWNz7WIGJ2vlPlv2zdsibhlqFFEu7ZuS8ExOmwJM9gB/8X9mBowumJhoI49yRhxJ+NI1pK1nbZkFwLWScs6cdG+C6U2Rs9SqpoA8aNqqXqncpyfn3vuuQ1OSR/WNclvZgQYAUbghEDgkAl4+/btr9pfYX2X6zhn2ugSETO9utjOE1EaF9t5sH3I9ukaoRS2BJmhCZboTO3WRJ5WvWwV0+0kbKNc3Ff7LGDrs2G3g89jhItDGixx29fjc7gdm/K2xI/HXi6b/mH7mlZUXbQxkdsXzSsWEAbGS1pJFYNwH/Rd74vC8/7jnHPO6RdCcEr6hPgK8UkyAowAI3BoCBwyAe/ateum/cXXd2nQaL7R6tc1AxXGVM/Gj9mmiY2oCuu61OsrTeoZSa7drYrS1sqYeViVtE1fU/9wUR+m3mKMSLFG7HtU76XZwsUEJcelHqhxJG9qvYWgq8AMX2/tLG3aGVuXkIgtUdtjJGLWmrbpCpeEWvgeIRzpud5mx/HuUgB379u3bx2bdhzaRcnvYgQYAUbgREDgkAm4v79/scqzO5RWv1WIsQy5omqZRFMeKZobjTrVcZHQ/MD83dRcffJrbo9YbSqZhjqgeKstSrVEaFPU2CNsU9q2/YgiXH+M7LHubK0wLYFTRGvC42LRYKJ2XChYb2l8mo7XN/OGrY2lbZ0yhGtr2pjpdmi4ROiHONBhULjeDxzX/cfR0dH7L7744lFOSZ8IXyU+R0aAEWAEJobAIRPw3r17TwEt/05r/TKlVNUImEx0avt/kfzMNCMzTCiX5jkktnIJZwGHrWjUqqWtaAvHGVJEW5BwK/ItRhOiZzSG0fi8taCkWq+PAxfQgtJ4P5PGS6Bey1hb0qhD48vVsrC0BiA2lW7TzjaStmRsSNdE2CbVjr8rwKZkqmlrAD8I0NGr6breA0qIr1Qq8B/33bdyD6ukJ3Zh8qsZAUaAEXi6I3DIBKy1DoaGBpZppd4pZf4MpaSwKmIUWdmoFAFEXRQ+h0SJKmSjMHZo+IGNiG3K14qh0MGqPWq1tWKbss5RyYxp7KLGa+q4GdWfMc2MnUh2HCFFwoUjF7YqKcAJTSaKtQSP+7JpcDyWdlU2ReSF3SUKypCE8fhRCU3dVFpAnplxiRjZm9GKgXQDfz0I5599P/zW3Llz1woheKLS0/0bxefHCDACjMBBInDIBIzbHxgYmCOz5G8Fth1p3WNm/WJqF6NSQ4ZEjBJ/t+rnolVIYZrZpHetOMqSMCmnHRRpFbN/C4HWOELOzPbaRVxUy82NuhlJeGzyEbppGULGmjG1L2vTM0x/QzVz27aQQFupa2VU0yTkAtMnbMckYh0b/4YhNe7TRNxI7igQ88DFOrLv73Nd/weOo7/W23vSz6dPn84q6YO8OPlljAAjwAg8nRE4LALWWrsDA3uu0lrcCkpdqrQKaNZv4WplasJGsGQGJ0QtRTKZZqBbVZtPNL7P1o99F92vxsYR4nNjbUwo0iIzjCLqxQlKxdQlbURd+FqTLjaLABJ+FTnpACNvFyc1mUd7G9OYa5c59gPFYbht26rU6jEGs1CgqB8jbPrdRMlBGEAQlhqe7z/gOM7X81z/21133bV7+fLldurh0/n64nNjBBgBRoAReAIEDouAcZu7d++uCiFfpZX+CyGceegOmWXG1QrJitymCiUytibZFDSRHtZm0d0K88MUr1Ji2ESSYOwl20m4PSLG6JkEXIX5holgc7KUJKIunLcMMRfDH/Kc0sYomCKv6TaBVTs+thZs0+iWcFskj3Vfa8jleqTCtgsJqgtTyxLSvQCNKm2M6P0g91x/cxD63wCAbz344MMPcV2Yv5eMACPACJy4CBw2ASN0KMjSMnu90uqPhHBm5nkuaCZwMRzB6J/GRE8ozEKSxtGE4/p2C3UxbtNzPOIwG522p6qJOIvoGcmNyE+YHmL6QQJGE48i9W1Uy6ZejBOYsL1JFyRqI267nQOj4XHq6aIX2HE8c9wF2ePx4kIBe55NpJ4T/SIR47HgzrFdieYeVyoDruv9VAv9Nd8p/Wju3LnDJ+7lx2fOCDACjMCJi8ARIWCEb9u2DfOFCP5MALzScZxpZMYMQESLpIhCKOsqZeYBpyDVmMtVe7qXyBbrw0Vk3P7xWIIU2Mtb2FBivy/+ENFi1Inzfou0M6qTTWQsKWWNymmMmqnPuHDmsiIrOy2JIvBiZKEh1PaFgqn50vwkctkyrVckthZAKWfsScb9Idkj6ZPnNaqutYawVEIijiuV6gbhON8PPP+uOXPmrTxxL0E+c0aAEWAETkwEjhgBL1++3PmTP/mTM0GpP5cqf1mpVJqhlBI2/dve44uEhSIpjJINGWctEVPrYyAnSSOSaimjx+WJjb2lbVuilDCNLTQ/ZMxRtCJZJy2q32KNVmEEjApmUze2jlj2GLFP2T7s/s2+DOkWawsiXCPWMrOKMSImow8PU+cBHQe9XGvISCCW01sDPySRVrlcHSyVS/fKLPu6EOF/nHnmmSMn5mXIZ80IMAKMwImHwBEjYIROa+1s2bLldAD1B57jvVppOV9QfhiJDn/GXK/MXwuVdD4WjbbajbKcIk2rkLbEaj8iHEdoDTGIHAs/aYqBC3WzTW+3xiKSMYeg9LNCZXNu+pJtxGvTze3uXMbL2vwYX2nTdmTOV4HCdDOSLg5och2K6kkRXfQfux4akAREvPh3HG3oeQH9W610Y8tS0t3ds8kR3nfjOP3mWWedtYKNO068LyKfMSPACDy9ENBae6tXr3bOPffc7Inu6UeUgC18u3btmi7T9Dqp5WsBYPGYeKo9lYtVUkN+SGpGvIT1WTMNyaicjUUkpnPRSMMp2pPa5wDb9xf+Vi2FMhElnV3RylSonfFPSJamE9hEp+0/xUKipWq2ZIwLgSAIKXolM4+iT1kINOAwaWiq/VKPMIDUykS8WB8OjOALj9uqqJMkM61Kro/90DoIggE/LN2vpPqn6dNn/vuUKVO4Nvz0+j7y2TACjMAJgsCePXtOTtP0ijzPu4UQ/3nGGWfserxTnxQCxh319/d3pc3mJVroD4OAi6waud3GEZ2jkAWxnmoiZDP9yNZcbYoY07cYreZFDRcFV0GAbUTFBshUw/TgGucrYVLFBbmbaNvUh80Da7ZmWpKp4+L4QgWCyrVI2GPqbFwE2FnFuA1SUAdBS0GNBGwIXJq0OhJzcVy4X1w84PsBLTrJhtO4fymQtO88N4uNsFTSYTlMwrCyTWjnPx3P+8YZZ8z/hRCCRxyeIF9aPk1GgBE49hBA06nB/sFFaZ5eEcfx9lzl/7ZgwYLRxzvS9evXh5VK5dwwDH9PSvncOI53JEly61lnnbXmqBJwEUkGe/bs+tMsTd6ntapYsZMx68Cw10wsopCUaqwmFW1JmAi5UDS3R6YooErTqFBIo7jL1InNdq1y2qSbTXtQQdBghjMgaZJvZCGkstEsNkMhSWdZMX+Y1NbmWE1q3NSc0zQ2Tl6+DyGKrnB6Eo1AzMb6kduEW2ZBIU19Go+B+q/QNcsjqkaSx4gZjy0IK6pa7a5Xq92Puq77/SyDb8+ZM2cNT1c69r6YfESMACPw9EZg586dle7u7hfKNPujLM/Py/LswUaz+Y4FCxasPvDMR0dHpymlrsrz/GUAcIWUshJF0Vdrtdod559//rajTsC4w5GR/gVRlH7eEeI5VnVs1MpAtViKU4vabDvJ2mi4FREXcWWrLUga4RbaTxoFNYqvTLoZH2YqU/sUJhMtm5YlqkoTFdp9Up24IGApi6g4Nylz2weMJI8P2+5kfa/JpjLwaOyiFYxZ0rbHj6RPoiwFlGbXYPykDXnjiENTH3eED24QQims5KVSebgUVv7Pdf3vaKH/ddasWVue3pc7nx0jwAgwAscGAtu2bSv39PTc6Gh4c5ZlC3MpXQHwYCrzm0899dRf2aNE7VMcx3OazeaLcTaC1vp8AChnWbYlz/O3CSG+N2fOnKgjBKyHhvoaHtzmuu4bm80mNBqNlq+ywBYhVCGjgrhwnbKGFniwtncXSSzFFHTb6ELf9ch2spUePqCWa4nQbq8VCWNNmHLNJimNtWX7GsdwN6WIqSaNPcOtXuaxiNoSsR1jiMeAPc3UhhQEEIZha6bwWErdniOSsElZj2u9KgxL0sT4ZKN4Kwwrulyq5H4YDrjCfQhc9zuiUvnBqVOn7mCh1rHxJeWjYAQYgacfAlprv7+//489z/srVzinZ1nmSiVTIcT/OK77hunTpz9aBG/u8PDw7DzPlwVB8Gql1Fl5nnta6yRN039OkuQ98+bNW39URVjtH0e9v3+m11X6S8d131Kr1aBerxPhhUEAPg02sDVYQ8ZWBY1h6lha2Zhs0HM0TxggbjZpN4akCxvKIl1txhgaMRdF29iD7Lg0kMHMEDapbxJ2Ud24SAtb8VfxPg+nSBRCrXbPabtda+KBr8nyFNI0aZGqOTb0jsbI2C/8sRPA6Nqcl0mVY6RvXzuWQjc9w1rjrGMfqpWq7urqlkG5OuJ43gq0tAyC4N97enr2Pf0ufT4jRoARYAQ6hwCS7759+25USv2d67rzsJMHPSSUlDUA/Vmp9R2zZs3ad/fdd7uLFy8+tVwu3+g4zp9orc9WShHLJEmyJs/zd+V5/m9z586Nn+hsJk2EVRBXdWRk8ArPdd/qOOIatKHECBj/xbpnqaifkqgJ23yKWiuSrSFmQ2KtNqIiVYt14TzFEYcmrYxpaEvQ9kRturs9gsWol/p1Mdqm4QyGmDFdTSnson5sjEPQDMSYe1gSbt+29Zu25Ol6WIfGCUnGXMQSNpIt9gR7nijEZTbitlbQpp3KjkA00XfhIqZxm+iHHdLoxkpXN5S7uhCVESHcBwGcr1Yq4fd7e3sHO3e58p4ZAUaAEXh6ILBp06ZSpVJ5leM4b3Vd90wkmOJeL2WW/1oLuHXWrFk/wJhr7969JwPAjZ7n3ew4zjnoAFnwQZqm6eeazeYHzzzzzK1PhsykEbDWujoyuO8VUsPve554tuu6vXZ27+joKDTqdXAERoPj/Z6RgKhIS+5RRvTUqt22DWTANC8SKaqIswytLU1P75jhh4mm212sDJA55GjEgSRcRKmtsYWFTrolEiuU1O0LAATTthLh75ZwW5F1W0rbCspMHdlMUrLnN5aCNoprfNDr05QiZlwYYGSPkTxOb8JFgh+GEJQrUO3qglK5Cko7dZmr+13X+1QYev81derUGqemnx43Aj4LRoAROLoIYOeO1voPHce5BSNfx3FoxG4xb76hlPpUuVz+yIwZM3YPDAz0AMBvu677BqXUlZYjkA/iON6aZdk7siz7xoIFC560i2XSCHhgYOA614H3CSEusq06CCeSDXpB12qjlEZG5bAlNOOnXKaIz/N9Gh1oiMm4VVlyNcMSDDFboRUSGpIw/hjAxp93e68vprGxZktRalHjJZIsasDWFxoHFVqhlBVV4XuspWY7MVMPs5281DZFySwSzHMm3WwWHGZIhVF+2/MyPcpGSGZ7oY0uu4jCMWynBUsA1a5eqHT1gBeEKDkbBMf9sZLOl7NY/OyBB+6pHe1BD1prcdttt4nly5cbeTk/GIHDRACvKdzEbbeBuPVW/Pc2uPXWW3WRleJr7DDx5be3EBBDQ0O9SZL8YRiGb9Raz0NhlX02yzKVJMlaKeVfzJ0797927dpVUkr9VqVSeb3rutclSVLCezo+0jRVWZZ9K4qi5QsWLFj1VBhPGgEPDg6+3nXgvVLKbmr7KaJFiu5cF9IkhtGREYpe23t/MULEebyO6xZ9s5i+9VtRYhHik5rY/t6qI6vxM4eNOcZ4ly3T82smMZFvNE5T0sa9SmG0WUTRFCEXKXBb6z1welL7ggD3hcMf7EJhvPiL4mY6XjTgMAuRYj5xETGjmUfrfPCYsObQ5tJla9nYroQuYF4QQKWrD7q6p4AflEAD1Yv3ag0/Vhl8Msu8lfPmTcGIeFLHHuKFihdkuVyeXq/Xe+I43j1//vyByd7vU13Y/PzxgQCS7IMPPuilaeoppbyenh783XWcrsD33bL28oqn0U6O7gk5gJNkCppepptKjeAqO30yp6HjAwU+yk4hgNff5s2bez3Pe5Xv+28olUpzpZREvrY0GMdxqpT6QldX1x1Tpkzp37t37yKl1J/5vv87Qghqr8XXFt0xG/fXkN8jhLhr1qxZRqj0JI/JJOBXeq7zySxLezHKtSdDPs3YfoPDEwBgeHgQUJyFRGlNMAxJolAKa6DYqmPqtO22lPjftr/X9v6aFLQRNeHDipxsvbZFxkS6NFGhMM4w4wPdok2plc4uSLA9esZjtMfRipQdh2rK7dGsrQG3O2aZD3VMBd1OsF7RC22P3aDT7tRlFgq0cCBXLTTzQHxKlI4ulytEwj3dfRgRb9ZSfU848nOu62759Kc/3ZyM+cNotdbf3396pVJ5vuu610ZRdHKtVvtprVb76BP1vT3VBcnPnxgIrFq1KoiiqMdxnBme550OAPOyTC4IAn92kuYnO57b4/thRQin5AWBR993Abkr3FQqOaqV2qaVesTzxIOZ76xym6Vd8+dPrfPC78S4fo7EWSL5bty4sScIghtLpdJfeJ53tpTSRU3SATMCRvermt8OAP+ulJqCNV8hxEsdx+mxWVDkiCzL4jzP/ymKovfPnz9/w8Ec46QRcK1WO9dzxN25zBcmSdSK5mxNlswzCg8OVD9bgRamj03NtKgFWzJtq63in+ywgwO9om091SqV27OhVuhEamsanjA2iIFeb6rPY5EnDVkYU2YfSMSWIE0NGScyjVdu2/2Z9ilMNRtVtl1djdse2VmO9Rzb3mOMws2CBCPsBKTKAFDRTeMYXQAHIwPsefYhLJUBtINDHqCvb6pWmX4kzuKvuK74zzzPtz3wwANHLDWNke++ffue6brumwHgeinl1FKppGu12p79kfDfZ1l258KFC+sHcxHya04cBAriPcnV+pnguS/1XecyLcQMkNAVlksezgBP0gw8PwSJGgiFOhGPMj7oqY7XPHUIKJzrLbTruiMqV6u1lt9xNHzrscdmbFm6VOQnDqJ8poeCAN6/1q5dO6Wvr+8FAPAm3/fPdxzHtyXNdkMox3ES13W/ppRagXzmCOelrutOt/dxfE+WZTpN01X7szjvrtVq3164cGF6MMc1aQSM9l1Ro/Ze4ThvzLLEx6gSH7ZOS2SHpEctQSbdjmpmrA8nSdoiwVZ9FF9DrlSGFIvyUEslbX2fSQxVuFSZ1QmqjguLygIR3B85cLW3L6FbVeFe1VJOm4HEbcIu87tdRLTUykU7FJ1LsVCw6Wr8b/M6o4y26Yoxl67CuQsJulgA2OKWqQk7VBfGlQHVrZXZDghM1ePEJ1SPA+SZSU2XS0S+4PkBlMIu3F8mhLtSavmtICj9qKazjfNnzhwS4vBuUhs3bjy5q6vrY47j/F6e5z4unMhUBH1G8vzXaL82f/78fzvc/RzMRcyvOfYRwGhj9epfTBkZkZcEjvdSN/Cv0UqdasxpzOCVnMZ3SqhUjcgQF5qU5fF9at9DL3jsj8eOCbr5Fb7uZOij1QjI7NtS6o/OnXvqr9k57ti/Jjp1hJi52759OyqYXxAG4ev8wD9fKUVFXIx+27tY6DpzHO0IMaSEHhFaTAWtMWU91kJL7ojpaJqm/yCl/ND8+fMf1/Xq8c530ggYdza8d+/FQTn8ulT5WZaAbWhPtda2lh1KNxdmFEgwSRITIR9ohKFo/J8Gzx0bGYj7sulcG1Xa1Yn5mpqHjT7HasCmDkyWlBh9Fq9rpY2LqBT/bBcCdlvt/01RMtWfi15lpdq8om0q2QxssBG6Pc72NitiL7K8NK9F8rdGIWZlhiYiZp6xIrcu42dt7DWxsRj7hwWEYRkcL4Du3il0fmGpipFDKrxgTZ7Jf1e5vMdxvEdrtf59B7tSO/Dieeyxx15YLpe/7LruNGwts49yuYwXcJTn+X82Go2/Pe+881bxzbBTt5pjY78rVqzwoyiaEwTuS3SWvzrL0mcEQeDS0BIpaVjJvv59MLBvL3UBhEEI02fOhKnTZoAflkFg+ckLwPUDwDngtIAueuyptCVzk7nKqBH/m0o7t3/lK59fPxlll2MDUT6KQ0EAF4FDQ0M9o6Oj54Z+eA0IWOY6zjNcD/9nFnWWSzCgsIJb4eIi0dzTyeBJmyl91hFRKZVLKR/YH4i85/777/+PiQhgJ5WA9apVQfP0OcuzLLlFKRVY0iFS1VhzNcRJjlLWaKNFZkZQNdbfW8SHGLnS/2EKdsydaqxfdwzEgnZbxNsiT4w1zYQGOo4iK1wYc9h+XY0mzfSWdlK3RN6KzAvVMpIh2lvatLM9r7GI1xTqLQG3H3s7mbenpS0JG00xFcXpuMk2hIZAYO3apM7xeVyU5DQMwoFcAQSlMjiOB109U9BjGryggn3FWZ6l67QW92iQ/+UoZ60Q6c7Zs2fHE2lh2rBhw+vL5fKHXNcNMWvRFgHbi3MojuP/X0r59+edd97GiWz7UL5c/J5jE4GHH364Gsfxs0DJV6VZ+iJPwDTsl8TFdalcgvrIKIyMjsDGxx6j71uzXgff9aFv6lQ4+ZRTYd78s8ANSyBcnxT/DgkyTfYHWxFJe0H3E6D7CWgdZXl+Z1dXePvUqVN5vvaxeVkc9aNC04xLLrlkhtb6OtdxXu57/iWu66IGwRg1oc1wWwcKlkTRbwKH/mDpw973LQHbQDJNU6213iqE+FS1Wv1CX1/f0EROblIJGA9kYGBgoVbpP3iet8i25LTIKUfbRTq1Vk8uRqfoi0z9uuT1bPye7ag/iSlhYiSzCm7VSi2L6mLQg4Fs3MzgFtHZqLEgNkN6mOwycGCkWSyFWlgeSJItMm+lpIt0etuHaCNp895i+EOb5aZNkRf21UT0tsXJrsTssZl/8f5C2m0zUpHsNA0Jk4iMUnb4myFgSk0rDUGpCqUypvX6ICxVwCcnLjfVSm12HfGLPE9/AqBWpWm6Zdu2bYNLly59yhra+vXrXxSG4Z2u687C8yBzlWIxZZy/qP1qZ5Ikn03T9POLFi163HFcE7lY+bXHFwJr197bvXt3fnUpDG8WQi+WMi/LNKVrBaeDVcpl2LplC2zYsA42rF8H+/b0g8oymD17Npx2xlyodvfC2ecuhBmnnApBqQIOXlfCgbCMC0kzKIXMdAovAdL7a3Sly7ZDnr1s1mmzfs4Lv+PrmpmMo/3xj3/szZs37zQp5Uscx3ll4HnnuJ7n4/3S8gfuFztM2gMnDGVsG6q1NiZW0dRuZAcHjeR5/k3f9z9w6qmnkj3lRB6TTsBaa3df/67XhOXy7Urq6WmWFKMCMcU6pkQmsjKc2ZbuxZnARihlrR4zGksoQeEYP1t7bZ96hPOG7HCHYuiDsZos5FgFGbbXYM2TxbEUgwvbxVv4bhuEtsLloq5sFxW4QHji9leTNjZR8m/OH26PhlEdTofTWhxYPAwBozmHqUsX+GGVDMnYKWYNU5rEo9elNGMZFwYoEAvBD6oQBGUol0pQrXbRys5xnFxKtVcquVoD/MxzgvsTIVfr6ORdZ5wByRPdwLZu3ToLrdocx/0DxxFoPE77xJthhrU801+ttNbrkjT5xH6F4V0LFy5kx66JfDuP49ci+Q70p78N4LzR9b1L0jQtUUYrTSHPMkCxVZ6ksGHDo7B29RrY+NgG6N+zD4TwYNq0k2D+/DPh5JNnwKmnngpnn3seVHp6wAlLkGMffVgmEaaP4z3xerdZISRlTA2iF0AS337aGbNvY1X0cXwRHYFDx3rvpk2bztx/H3q54zivCIJgruu6Dt4TPYp+sXQHVEI0gR/et8yiznThjJG06dLRJN4l/3+lYq31vVLKO375y1/+eCKpZ3tqk07AuKN6vX5ylmXvVN68laMAACAASURBVEq9WmvVbTjQ1Exboio7v7c1w9eMDTSkg0RiomBbI03jBNU+LWGTTf0eWFMlTm9LVbdGE5LZltE90z9U7zU0bf+1IKFBh30trsCNS5eFbqzN1ry9XahlSRLjdRPnKxgjYRvlmreNr/mOP2ZzJDYaNsMc7I+ZQWxU3MZty67WkHzJ/IPOFUcfYpoFrTF9KBWOWqicxvoa5vKEcOtKw0YJ4r481/dnqOpLGxvOOuuswce7kW3evONy33c+ppRahIsk22pGvdBYlzMXbKak/L9U6r/Psvh7ixYtesreuCPwveNNdBCB9ffd19Mf1X9bC/hz13Mvy6Qs4QKNFqtpCkmcQOB50KzV4JGVK2Hd2rXw2Pp1oMCDVLnQ09sLs2dOhzPPmAOlwINLf+ty6D3pJHDLXSC9EIQfQBCWoYTjQPe7/eCPgwUgx6MoGfch8/weqZIXPZkPbwch4l0fBQRQcd/T0/OMPM9fqZR6ued5s1FkRfdydCYsFmw0872wD7Ztpu3tpi3tUOERgTbISqlMSvnw/lakvxdCfPdgen4f75SPCgGj5LteryMQfymEuBFJGNPKilywrOjITCGyRGeFUWOkY9p4bBSJphk0R7cQLbUVxFtK5QNP2AJpSNk82yK6A15MrzVm1JSaNplyFEG1k+9YWhk9e4rEOL3WHNeY5WVr1GFhyNG+u1aKmsrOJvtrj3X8vzaVbRumxmro1EdtVdOUARirXQsHlwt4i3JAkr+nJmFLEIakNsW0dFgqQRCUSLylQSR5rvqlUms94f6s2Wz8wnXh4RUrVuxrX+XhrMxms/necqnypjRLTV91YX5CbVfUzE0wxlKpn/i+9yHHce59Knu2o/Dd5F1MEgL33XdfT1Qf+e1cyT8PfP9SzI40o4hSfWirmiUxRRCO1rB7105Y8+tfw64d22Hzxk3QjHNQbolUqDOnTYELzz+HCPj8Cy+E6bNOhVLPVPCqPeAEJfBLZQhxIem5UEICxkAGa8NhCRSJO9M1zZpccs45swcm6VR5s8cwAtiFs3HjxgsB4I9d1/0dADgFDxd1A46L90IjpBrLYBofCtuGhKlnO/VuLPgxHTB5mqn9weRmAPhktVr98pQpU4YPFYqjQsDFCbiNRuM8KeUtUua/p1RelTTL10SediIRAmIVzZYoDVkWER+YVh5dzOpt9fa2kbEF1W6rXdjUDuYT1XWJoNr6dX9D7IWTlEiJaVK/uB3qLcY+X1OdLhYKJq1NQi8q4NpqbTEBqs3pyoqzUIjSfry2jtyOhWmrMjXwVlqkSI2Y8xsTjxk2L44D34OxuD0OxJ0MTnxq9cAWpmp3N6mosQ/T832VZflwvdZ4VKrkf4RwfxRF0coLLnh0QIhlEtWt3dXqG8JS+D6tIGg3FkEsbNsVHoJSqgYAP3Ac52Nnn332A0II05fGj6cNAki+jUbjWqXymwHgMpyJiip+LBvRKiyOIE8TEKjglzns2r4NHl2zGvbt2Q17du+BZpyB1D59/8slD845ZwHMmjUTTpoxA04+dQ70TJsJpa4+8EpdEJSNZS0SdMnHVCFmlwSUKhXMJ2IEvCNtZlfMm8cztJ82F9hBngjO8d1vmnFJlmV/sr9394Wu606xxEpOjN6Y4MoGbrhpS7rt3hLtraNWeJUl6YhS6i7f9987a9asJx228FSHfNQIGA8Eb9gLFiy4KM/zW5TKXwhaVS0JWjcr+99j7TrWK9l2x5qoCmvAyCSWoIiIqUHfGFoY8jXTj9qVyeNVxr9ZjyWyKFTa9pjGovGiAt+qPRs7Saukw7QGxaaFyBr/w5AxMp45tqxt/GD7h0OvoQERv3lMYwsFU/s1KXIrGBub2GT39XgEPLZ9E89jcGowM6ItM57RAz8IoaurC6rdPRCg+tQ0Z+k0S4eSJFmXJPGDWZau6Ovp+bXMoOGV/Zf7XvCXmVQhpaFxAYIry8J61DicmePVWg87jvPdPJefTJLk4UWLFjEJP9U39Dh5Hsk3T5Lrci1ullpeqpUu4/cB67H4fUJ6pKEpqC6NsMUwhZF9e2HH1i2wZ9cu2L1rF4yM1KFeT6FUKcMpp8yA0+fOhukz0aMDYObs06Bv2ikQlHqg2t0HpUoXlKoVKJdD8L2xml1QCkGlZCs7XG80rzrvGfMePk4g5MM8Aggg+Uopn6uUep0Q4jlaa1I6j7MTLiJgO0jHil+RnK1TY/uAHMsZRNZZFmul/1tK+Z7TTz/9F4cr8juqBFxEn8Hg4OAipfLXa62fr6RE70R6WKJpV5xZBykrcLJRn7WubCfg9mhwHDEXNdIxYrZmHuMJ3B4DNSi2HVN7VG7T4JheHhedYkSMxlSF8Mu+n0w0kJAL20uMDJGR2n2l2yN1kxz5zb5jc26mpmsWFuMNQvA9OD7RPIo5yK08u6kvY9aAFhOFQtpY3ZuYHZ+nKnKxDRRyob1ltasbSqUSCbsaUQRxnES5yncGYbDF9/zBSqXrbNd1F+ZSCWwlw3Oh7IHAgRlFecEeD3oJSjkoQHzTdf1PPPLII6sPRbhwBL6nvIkjiMA999zT6wnvOsd1bnY875JMqnKuJNXYUNyCPudYbgp9D5JmE+qjIyDTBJJmAwb27Ia9u3eTqAUXe81GBnGSQM+ULujq64KwWgGvFMKMmadCudILwgmh2oVq/jJUqlXo6kExoQee79AAF4xisDwlFCRxmtxw1rzT7zmCp8qbOoYR0FqXdu3ahcMR3iiEuEwpVW6v5bZ4Bc2RlBne006+ZGxkA6pWe6nhCCTfNEszmeUrPNd7TxRF/3UkSmlHnYDx81u/fn3Y19d3nsrzZVLK3wEhznSxYbUQI2E0ZsnYpnnHPvex9O2BxfF2G8r2FqCxKNuQG0bKaO2IESkJlTB9jZEzpoTJVcoEZoZIilqwdami6LogssImkoiRCMwQXcs9q/i92KlZQ6D/pqHY1j6sFB7JGsnfZK3bI/mx2cFWJNaeMWidq7TEO2ZpaXZSHFdu6svWRcwosvEPpqZMdWwkZyT3IiVjBmM4UKpUW/rwDB25cqmDoJSVSiXf833hmNVHcey43fZLy0TuBmNA0ddeAPerWsvPnHPOOY+xUvUYvqs9xaGtWLGit16vX6+V/jNqNQSBTbvUn4s3LbJodQDqtVESXoHMIWo2wKEUTA5Jowm7d+2A+mgNmo0myFxQKccNXeg5qRcqPd2UVkahYOCXoVrphXJYJR+AcrkEle4quJiCxnnc6DHv+xD4IYSer3OZ3XLKqad89HCjlOP30zlxjhxrvtu2bXu+1voWIcQlSpmMHN5bad489vm23XmxLGKNNvB5m3629+L2TGkRKUul1Cql5AdDP/z2zJkzx9yHDgPmjhCwIQHtDe8aPjVWjaVKo7G1WOw4TpcRJtt0syWq9qhw7HcEqz06bY+AW2DbJts2YVMhnWq9t0VgloDbRh+2p69xBJPZ39jAB0OkSNSaBFr0GqrtFqlk4j5J0SetpArLSTsdqb3wb+vHxJlFMNu+eDBrAYyCbU/w+GiZVv4UXR9QG8YkXpEGpwyCSXQX7WA2mY2LnkJIRh+CGRph28Mc39he0ljFove52tVjHMRcNEXAoRBYO/YprY3jIs3iyTRx4f9wezJHRxmfhihpcO9WSnx27dqH13MkfBjf4g69FdPOSZK8UCn1Bt/3nymECM21KcgX3QrxsJshSRNSJ5PGQUoI0b8c3awcB5rNBtnSNhsRpEkGqcoh1xL6pk+h6BfbQagdMcqh5Fegq1wFVwu6sXqeA1EaQZqnUEIxYbkM3d3dUEErSw2/iGvNl8995jkomOHH0xSB/dOH/E2bNv1OGIboS79IShlir3lr8E+boIru32BGxOLveA2RoUuRLSzsdFvZO7z/oc9znucbHd99fzUo/8uRNHjpGAEXJOxs374dU9BLfdf7cwBYLFXu4zfHxxs+Eez4aXrthNQyzGi16Dx++vbA684GZwfWg4vwkBr88WG9nq0bF0bK9AEW/6LK10TSJvpFYhrTJxeLhyKsRBEWibWw/aoV3doo1zpbUUNaERlbajd+1hiFjonRzMfWnromIix8o+385VaKvJhIiMdpRVgU45KpyQHrneIMxtXQ0SDE9yg9bTArBke4vlE5F61NeCEbdyKaXENEb+vjlJpHoxCqPeOP0I5wB1w3+I7j6U+Njo6u4prw8XOHXLt2bffg4OALpZRvcl0Xh3IERW8k9aXTtW6FkTR7O4cszWgh6qECnzIrAD51PjgQ+MZtCP2g3dAHJbCtyCRnkMjjRhP27tgDe3fshmk9fTB39mnUA5xnKQjXZMwq3d3kGd3V3U3iQqUhcQP/09vrQ+9YunRpfPygy0d6sAigz8TWrVt/DwD+2nXd8z3PC/B+je58Bw7qscGUdRTEm5/ne9SWSfcp/B/6KRTXLZKyEWnJnbnMPtzb3f2lw1E8P945dZSACxIRe/bsOcN13TdkafpHcdzsyzJscjaD783w+rHcvM3RIz3ZerAlI0uoNqpsJ2v7HL22OOvHqwnj37DPq/258TVg7Ka1RGQiROpTpjR0UWtti4BNVhpV0EVUjJFykX4e/4EUxNvW4zumItZ0Ydj6s1VBU6TcNiWqJfgqLDFb508yFkwvj69tWwIuVF1FVtzUgQ9cnGBEYz2n7XaLBuNWTxd69Zp5z0jWeDFj+hH7km3NG/+O0n/bykWmISOg4X8d3/+47zv3ct/mwd56Ove69evX9wwODr5YSonzU8/P8zxoNpsm3SxMry/Zy6ZompMX+Q/zPXC0EQ3iYhCXrbhoRDUzGmtgzRgzKJhJwghYCcyWOLS9oX37YGjPXti9eRvs3LgJZs+YCeectQC6y2W6vrqqXbTww/aknp4+2kaC7UjC2SEC/ZKFS5b8snOI8Z4nA4Filu+1Qoj3eJ6H5EsDFWzA1C6oalc74/0Nh3q0txrRtVl4jKOWBU1ecEEZJ8leAPiEK/Sn5syZc8SNhI4FAvaGh4cXuq7zFqXk76dJUq7XazSMod1ZaoxATUSIPYBExoVTiR1aYAnJpk5bRFIQJVldopDpcaYc2RwsEWZRhB/fO1zARc204yNQJGCTjB6rAdO+C/UzhX04UlCbG1L7dlsXZ0HUj7cwMKLnwlijiFIP3Aa6C1E0Tilyc0FRFqFo3cJBDWOLFbNX6tW1Nl90AoV9Z1EFGCPbogfZuosVpvi2doz7xDI+ReFU93Ow0Y7+dalty0Q6+C+9rhipiDdKx/XiICg9JBznY77vf3/OnDnRZHxheZuHjwB6O2dZhoPI/1pKeQ5OBrXRLhIq4OhNcqszUUhCjkHSLMaoj96UNrBEQf7NSJqBSQHiN4giYdM0TzXdEqagtYS4XocMa8SNCPZs2Qrrf/0IQJrBxRdeCJXQB4+MZgRUq92k4K/2YLtSCWKtZD1Lv9roLr3mYCxWDx8h3sLRQmD7ru0viKPkNt/3Lwz8wMMghVzQ0GmtuPfg9YSZQxT24YIQjYo8Dx0AC8Oi4rq093tcOOI9q8jm9Gd5+mHPcb4wGeRLAdTRAuuJ9lPbXZuRuukrfN+92Qu8+UrmAvsFkYARhCiKSK2Gj3GFdGpvMWRhHwf27toI8cBojmLR4m3jenwLtyq7v8c7ZnwbEl3Bs622ILOeL/yxirQ5kRdFwIXsmF6DYwd/c8RhK3pva1MaIz/zSRmLzaJ9yNZn2xYSdryiJeCWjZpTpL/bsvlmf4XArBCTtZ8vwdP2d1MKGDturPvaqTRkVlJYaCKwLUzbLm7aNjW6u2Soj18EmmcMwrQ7OV7W1dOzQUr1mXK5+qUZM2bwLOFOfzkP2H8xWOGVmHYOw3CBEMKz08pM21kGWmYUBaMOAutw+P3F77GtuUXogoUGMKUKRcRRbAxcbCoQvd6xTxO/Y7iYw8Vb4Dng40IO3d4wJdiow85Nm2DVgw9BUqvDWWecDtWwgrJn6OnuhZNnngLTTjkFSj194JTLMJomG1Qobrhg6dK1xxikfDiHiMCOPTsuz1OJArtn+r7v0QLOjAWkaw0zcZYzkFDtiEGjG/BteyW9xvo92/fjv3Gc9Cudv6+nq+uL06dPRw+DSXl0lIBJiLVv32LhereC0EsANHUAYUoJv5xxEkGjUaeVNIow8AZOwiAU8pC2Z8wQ8kB0iLwOaAkqOIXUuvTzBI8WGRYmGvS+Qsxl1MemF3ecXzOSE6mYD9g0tS3ji40RZYopucJspD0t3loNtQm87IKiRcStCUh23+NPAB2GTErctEiNrUzG19HN+YytQsYRfWHp1b5oMa8fa4EiaIso1yrPMVoxXU2GgKn9yhSCTS24MA6h53Ehge/H0V6UtvTAD0toL6hKleqAzPKvau3eMX/+/P5Juep5oxNGYNWqVV1Jkrw2z/M3oaUfqujos6d51+jVXijsi7YjZNU0SYiAoxgX0wmlpU15yDjeGY2C+W9akGG2RhQiQ8wyFYIBs+gFKKEuBM1uZA4lR8CezVtg9UP/B3u3bofZJ58CZ51xBqrzaZ5w38knQ8/0GdA7fQaMpGnT6Sr95XlXXfXpCZ84v+GYQ2DXrl3nNqPo467nPicMQ88SLF5PLUOjIhWNfzuwFYmuOVzcFcro9vsf/t5oNHYJgA+VSsFnj5Ta+YlA7CgBDwwM9ORp/grXdf7W972ZmCpF8qDIrVBRUv8V+sdiOgvH3iVmQhJ+EY3a2NRBW608RR5/HKkUZ09phiKCtCnjxwPGkg96QD/ew9o8thOzESMVKmhqU0Joi/QuzRouvCqxCbwg4PEuV+ajoPN6POV2UWM2fdGF8vrAfuEi5X1gjzK1IbWpwMeOmw66dYq03TYCbj9303+MYppCGV0onC3udOxFw3t7JsLsFyMZvOkaWCiapgy1S+IuFHFhSrJU7obu7j7d1dOTaeV+uynlOxecdtpjx9wd4AQ7oF/96ld9eZ6/Oc/z14dhONXzPLpoSGRVqPptGtpEuqSyI2JG4sXoA1OD+N94bWBkjD8oTMT6L458Q3U8qp9xRCFZVeJ6G7NH6GqFHvBI7J6AMHChq1IGT2mIhoYgGRqFXRu3wJZH10FPEMDc006j623X4CCcPv8Z8MzLfwtS3897p0//5qwN614hli1rb2E4wT7J4/90+/v758dxfAc44gU4ChUjXbyP4kIPHziPHO8rZqa8ufbwvoTiUIx+6d5Ht8Ox0bCk4WnNYdebMyk/UA68r0w2+Zqj6OBj06ZNfV1dXa92hfMu13WmYoKW3HKyFKQyowrbp1G0R2V5ZFbU9OXGulObA1Y7MbZHmUQM5BFBFlXFNKXfTGGjl2y7TurAWqvx1jDkav+1BGxHBR5IwIIiYAD0BGqv8R4YaSLp23Rve3rcpK3b2puK9HC74chYCtpEI62etqIG3D7f2GBkLoFxK8CiZXjc4oKC5QMWDi21tm15ki1RQ3vkbgRjxUQRyjqgXty4Y1H93nONPzV+II4P1Uo3hOUq9PZMU9Vq9//t3Tv45mc8Y95PO3iZntC7vv/+++fkafp+x3GXdfV0t1LOVKYp5qhaRyEECoPWrPBpR7tJhYtRFFTlGX1XsyQqvtMuiavwxolZLTLRcB1I84RU0j7WdDMNMjPRdaZykK4Gr+RBpRQCLgGmlqrQ7QQQD41C/+YtsHXNGsiTCC648CJYcM45sHPfIIhyGU467TQd9kz59WAWX3/hZZdtP6E/0OP45Hfu3HlamqbvCYLgRs/3S7abpGgVovuPVTRTeSOKiCPw77YX2NwTXcqo2vIJXbfGD2LNfjej21WWffdo6VA6SsB6lQ6GTx6+3vH0+5WSz7AEQysS7AVEMUfRr2XEPGbMHqVXyZ0khTTO6EurclNfBVT6Ojgb1xtXnyU3qmICErY4jBGauSLHkRA5Ro1/HBhRtxM7/k4qZWoHLsRKxdtNS7OdsITHMNYQbvcwlt7WIEgFbYZOtGrcxPgYEphtm7/bwRVjx+85ZuUnZdZKu+AghlY7iMrNHfI32rasLNw8TcKxVsodU+utaY10CHbFaF9jMhBjXqr2gsbn7QVvFgTFkAicY+zgc4aYsSqOfJ7lCnyvDFOmTocgrIDr+HDS9Bk7cJ5wEHif/9S0abuXiyKcP45vJMfDoaPC9P7777/YcZwPaKmWYqkAowhLtnhTw7+198ljFkOiwKqIKOg6pItNQZ5h9io21pT4fJaatHRmF4uokFfg+ab+61OvAY4axNY1DanKQLsaHE/Q+7B9KdQCSuDC4I49IBsNmNXTBYO7d8OaR9fCjJmnwPkXPgu6p02DDHs9e/pGy1On/OW8iy/+3PGAPx/jeAQGBgZmR3H0dtdxbwJHdGFg1mp7a7OaxHuRjWYxAsb/RvK1qWnqqCkybjZ4kVLKLMt+4fju+2bPnPkjIURytPDvKAHjSQ4PD58pZfZ2IeAPHVcENk1F1ojFLOC29EAraDc3fyQsoJYFu1LGGlCOq+XM9NvSdtocqfBdEpXIBcFZoA9MY9s0cbvQ68BoeqwGbHPVhcVHkXKmvjKKlotZwy2VsclO042oiN7NyENL1sX2MKPdWhzgC5CUrVf02EeHrR34MB7UZowj/TdOQcL/pswy1tbMQsOem2Hb/8feu4Brdp3lYWutvfd/PZe5aUYajeai0WgkjS2BGYNtbIhsGhPSPJRAlRBDSGiAQvLQtGnzwNM+iYCkpTyFQBOgpRBKuCSIUKCkuPgSNwEbEksGY0uyLFsaae7XM+d+/n/vvVb9fpe11v/PkSWPJWtGOgfG5+ic/9//3muv/b3f5f3ejwU4NGpNvcNcq6WWISKTob7CytA0EUTO29P8ZZad1LW6JmtB58JrQQPUqedOWeTiDFFqoqBzbIM123bsNLfugfYvpAYHbTD2w20Iv9DrmP9727Zty9barVTiK2QlHnnkkc7hw4f/4vr6+g8PZoZvKF1FoKqOVXQcozBNUm1jwRV1oDkzpbwElIzQ54vRovUIzjW3+2HfUOtIU5sSLWs2mMqVtE8A6MhIYd/g71cXr5rnnn3WrC4tmbnB0BTeUj/woKzMnLXm9lt20n4/feqM6Q8HZt+BO013dtb0du7cGN5yy6/d+da3/a0tZaxXaOO8Aod9+OHgvv/7F/atrm/8vbKqvqNTVvMa8Wp9V6NexQn9nksaa3kMAAxhJHEEfV3Xl9u2/e2yLH/69ttvf9xayx7hl+jrVQdg6HcuLl75iyGEf2ideYP3rSVR/yzFygstQw8kggRRK4/k8jy+pqana62p5qotNdngA+pLTO1HMbojYNDxfnxXwACmoQ9ZpEhKWIFJAPRPRxiCG53VdBthSANwaaNI7UEBeEKCUlRbqGWKjoN0nqahCWK5lsEt5Jw2p88S0pXWfhFRE/hBnEDYY/JaJWNNR/RMkFZ1Lx6TCIYctTqJyAJFQ5hso/rPWR04pb+5Fg6xBAJw0caOE6L4r2YsqUacOXpChzPzZtvOXWYwM2+qzoypql5whbvoQ/ve1vtfWlk0jx49umt1S8by5bMUiHo//OEPz9jSfruzxd/v9/sHYMTqcXKudO6zPHwTpR963oirkMaE5hEyOb26bTWTJQppKDthVGFbb1DKmhxqiZaRmkaPMEQ8RusbpnTWrK+umcWrV814He9pzbDqmO29rhkUzuzZuctURWHOnD5tBjNz5s577jNubqau5ud+b2Zm/j23PvDAyyIj+PKt/NaRNlsBiGxcvLh0p3P+bxtnv73x7Q4FXZ2Gl3QhOKCZyCaK5r4GBGq3wKxv26YejUafCiH8C+/9rx44cODcq+GYveoAjIVfWVm5tW5H32ON/94QzO6mqaMuoj7AafyeNAlmc3XzOmqeFo2RntzdBDKJXaU3RV+b/7cCvH7XKJH6iCkNzilWYtMJAMfPF4BLm0IiCJHh2ByAcdlybE5cT04Ptmh0ypjfGr0qFEvvso40VPKVAvKEPrPoTpI6VuYg8DwmTEsSlS9NRUNakuYN85ZRFqsCsNZTNJMQyVmx7i6OCYkwYFYwRBgYkNGfjN69Efr0qtIMhrOm7HZI/7dLIxJ30sxi9ISyVPfoWWPsb5fO/J8rKyuffTlE0V/vJvCRRx4pDh48eMtoVH+PceF7e73e7k6nY7mvXCVFWeRAwXf6uYvZFdo7PL9boxEdqgK5VBaiUVlXkvrj9pHRyDh0AaDvV4haeB16OSGM0O92zbA3IKcVUU8HA0KWV8zG+sgsXLhgFs6eCf2i8PMzs3am17W7du2yG3VrRt6Yo1/+wIbrD39nbWXlv3jg3e/eAuAbfMMDfC9fvnxkPG7/q6pT/ZWyLLdj721A+QzAOkVfysE3BkFCyCXyrQQN2Hh1M17xTYNJRj/b6/U++Gq2PN4QAAzP+/Lls/cURfn3gjH/ubVmjh58aqvR+biaJuVThkLOZgZA9xUJUGQ9snoTxHpEEMEPOYEL7+E0RaZyhfGEGYuYJhoJgKU6LUfAUXGFzl+mAUm6nKJbASQdTwggwucr4xp1MxpaQFGvtFIpsFLAK+llUpOSViwV0tCLV6Y0payZ+MTfo8C0pJVFDxqfpyAO3V0AsA6qUHnNqb5jvW6koOEqYNi6ftHfKNrlNhVq+RJSuBChBeb51wDgpm0JhNGjNzu/zZSdiltbbGVm5raZbndgZmZnTKfXIy5Z0zSrxoQPBWd/wbadj+7bt/OitXZ8g9uVG/L0Hn/88c5oZO4aj1e/ryyrby0qu917b2uqz4JPUcmzxK2AuWBN7tSy3LiUOASAYwQsTGaWceXnQsEZcpL4LJC2KpRNkB1Cv2/Ln0+krLIitjSBcVGST+mMBeMDeeyxbcOaHY+vXD5/bvnS+UtufnbYHw76fR9cfzA32ymHMwuDbTt+8Ssf/Y8/ah9++Nq+vBvyzrw+Twrge+nSpcPGuO+1RfEeE8Itao8bso3egO8yHSzlzj8cNLahbCOFBzMOJpxq6/H/07btPcwj1gAAIABJREFUr1hr/+zVVt67IQBYIszy4sWLb6065u8aY/+8CWEGAJyDbF6P1Qhrmv2cb9kX8tD5Rk2KeGiUi/fEm5eBMP6unwnyCTGgI9mEtW419UbRoChgUaSckbxakYXk+muaXxyxkwCZW36uuZYo6kfuQJxZEVPcUQKTnRYaUS4DnZCiJgER+aK+avosDEeXVLwAPsUnmk6UPjqYOlyLkuJwVTk7PCeXEZjL+sb7JOtFCl1UG+etl6coxw0r2MzOzZOoPj00EGYouiTWMTe/zczOzlNk3DQ0Xam1tjhrnX1faP0jbTv6+MGDBy9ba7fmDL9E2w1xjdFodHwwGP7t9fWNb6iqahgdwDhaku87vnB/6OdYwkhlHPydSFjCkOfnj7Mduqe98C+IsAVnk0oPY9PUrXGhNQURKVNLG5dOIEnb4V5yY02v22vqulk03p8aj8YnCmtPzAwGT7at+eTC+fNn240N59p2MJjpzc7Mbz909erSftPtrt2299B73/wX3vnUS1yarZe9CisAbYjl5eXDo1H9Xda6b3OF24N9pHYnt6U5GVTn/aq90VYksb+tD2GpbZs/8779deP97+zfv//Mq3B513zkDQPAsrDdxcXLX+2D/68/pw/8ThPCII9i87PPjX8EoGk2s6RP8+hXj6eM6NQyQ2cQPyIdU0K3jDmMgQp0HKGyU9QLABbQJPBTGcqpnl6SoiQ+VcaWzhjHDEicvlOPTjcdORuEvdzSxMiubUva4CZ61FQvliS2noOAPkUpOJYId1BALzXw7LAczeQjC3PVLUH2dH+kJq9laGkh4/Q8C6jQZ6JOLkMjolcrhC5EymAsDoczpJaE144pixBMRb+fN/3hrOl2+8YV0JyGzByxZDdCCJ+xxv6/Za/ze+t+/MSh3bsBxF9SQsWN8EC/1HN4OAT3n3zkI7tcVT3YKarvKcrirdbYnu6x3HkFaKrzq1FrDsB5+k+2WBSpAWdBRVzwHW2G1E/uQeQbm1p6/EGKQe6lA8cN6kRFSVKUEOeAtjjkKjFm0Hu/3jbNk1VV/V4I9gN10Ty1umquPPTQQ3C60gM8tRDIsr0aNb6Xej+2Xkeck2phYeFo29q/YZ35ayGE23LbPrHPNEuIAMG5qGYV7Tln8ELbtmtt057wvv2AMcW/rirzsb17967dKOt9QwGwgvDFixffVRbm+6w1X+29n5eHh/FGwCRXPJkG4Py/86hZ369/fyEQz4+N97AABfccY44kPHYGk9TSk58bnahGuDloUR+wpJClHSgSpuTatE0Dx+ZZqhwtEjAT2CohTD8bZDCZ0kSOAYaRS42NwJOjceJiI6VIqWQR09ikd1p7g1XFKq4ZBlBI1DvNDOc14kifBIzk5yjMQZE3D5PgFHRyINSLhRODtPNgMKAMBEXQpIyU3/PKVJ2e6fe4V7jTGWC0IUIk1QVfC8Z8Kljz3ta2/86NxyfG4+GFxx77wMrWuMNkch599NHB2lpzV6dX/mdVWf4VZ+0RVxQV2jZUrAA/670f1xuxH19nrHL2JkW/ahzB1QCbXVvp+DnhjA4RtDCHFUptYNK3aEWCyM46jShEg14HhCvU7jCukGRLGXxLDGsou2vOFR9p6/pnVsb+A9/4jd/4ikkE3igG+vVyHufOnRsaY94YbPEdhSu+2Tl7i2bHKKCRjJmmnamgJs+9Bipw9sVxxPjAUdu2Z0Lwf9y24d+0bfWhQ4d2n7vR1vOGA2As0LPPPtvbNjPzVcaF72h8++7CFXsgU6kGQQEJ/z0NBjlAv1D0TBAgzGYtTk6/VqMzTruKiACp+bTU0pMD8DTIU8RNYvOpnzYBFCVvtRorfb1pW9AoLKkLMz84zf5FrZRJzBxVTBo5pP5QAuXom1uReEQijBvQ08n5cAlbxipGEJaAmkNsjrKpDUlYzqi7af2PXjq5dTRSptS1pLb1wSACnUh/KvGKW7RSGhrODV6DucJQQcN7qCcUYxghsk7pflxXabqdoen1Z4igBUCuqq6xePhw7Xgoy2LVOnPCWfPxwrmPWu+e9H58qmmas/v27Vt8vbYwwZF97LFP77R2/Wsa33xrVXYe7HSqHXVdIzqM5QDtsdR9PRpDLAOTidAmJqpq/DBOcCVYoE2dLSZicZlD25EachYRUfPIN3mumhFxIEpqmUN9D9KkPAcYIyxxn8uqWjfB/oEt7E9Vl5Y/9LaHHtoa2HGjocl1nM+jjz5a3XrrrXuKTvFWG9y3WuseNMZiRC3HMdEWppIXbBJY8bEkKPK3YqvGTdOeC8H/adOM31/X9fsPHTr02Rs1G3ZDArAAbXnlypWjbT361k6n85db395lTCCFbTUW6hnFlpcs5XxNRDoRvSUjwUArNVy52SrcTXXdqUiXbjJp5GUtTFmaOToJGUlLf4djqVHTtDg7DKpylUQuCOizCJU+l6JInh3MgbSCsKSzJe3M7GcfRTO4/gYNXQZ/TR+Sc1Fjeg3rU9N50kxM6PJyBBqzBESkylSztPdYQVQGNaSswKTClj5QLKgiYvuZbKiOXiSvtuTxhfELZDLSHQYAYMtyJNzrDaEfzdN0ZDhEBaJOt0sKW4VzKKQvWW/OeN8+5dv2UWvdE9YWp4rCn7p06dLCsWPHXhfErZMnT/aXlpbubBr/F6yzDzlXvNEY09OIIq+x6X5V5wt9u+qQxueKOAbTETDzszjhoiUWzsKQISUddDiFPBcYANzgX1PTXqU2N6kzo+av97XT7Y87nd5/8N78RGew8r7jx//SDZNCvA7M+ZK/BY7XqVOnejt27Nh25coVt7S0dPHV3vfcYnQR5Ko3euPfFYz9+sK5e4yx3RggiP3LA5wY7Wa2Q/Zp472/EIL5eNv699d186Fu1336Rko3b3bjb1gA1pO9ePHi3qoovrEN9V+1xry5KIq+euOq8DR9g/LUcs6GTt4UA5mmP8kQ0OBlBVwhJ8U6LLN4iZlNYwfTyMHcWOk5Y0NoHzBHrMlQqY60GjTSpKbjcs1Wg8yYYhHQ42Ok+q+SqygKJj1epPdw/vwPNTYigumMYpwTdU5x6jD2IKMOrLVgUq6CDndBE2loWIJ4l8Q+zEtsUUNaar/X7CT5/YSjIqRogLDKU0rkpWtHnycCIvw7a9rA5CwAMDO5kZrsmE7V4yEOnb6xVC8sKIXa7fVMIXOksWY8Wcd+rtU8LHkfzlnnTgQTPu6DeXq8MTprS3PK1vVzH/3oweWHHnrtCHzAyD322Ke3u+4Y87YfKKx7Z/Dma5yze5GEIedSyhGUHtb/nmDvwynTTgSNeKV/XboD0r7n4QrUqU71EtEth0MYFd7w3poiYBJEaKCMxXsf9wnt/ciCgHSFp6jbG/ii7Hw6+PBPbGf4L9/+9rdvpZ1fIoTD6Zqdnb3Ne7/XmGK/9+19dV2P1tdXHzl06NDTr0YPPfbkhQsXdtV1OFZ23DuNCe+01t5njJlnW8pSBxr4IGMW+3jluomVI5oLIYRR0zTnmsY/7n3775wr/7+lpStPHDt27KaYpnbDAzDW/MqVK/PW1g86W/wda83bR6NxV8GXwE56cXOgy/doBDsxLFwDnYw88/fqzeWagicvPabeIHWmk4am6rsanXPuhI2QgrqeD6Jq5YpQFEyzclVkhPuAibEsPbK5A6HRZVIGYyPGoiCNGY03CHzZ2On1ZcIbwnaO749iIikdHNPGEvFG4yqB83TdHEYyB8/pdU8Rcc6W5RQzbT6hzejncjYj1Xzo8ygY5sERHHdBDKUyVdklAO72+hQB41ygKYz0JQZug7yDf2htQmuZOkucffDrIZglY+xFE/yzrQ+PGWs+W2CAux+f8d5fXFpaWnm1I4WXaGvjy9BSVNflLVXf3G5chfFA97c+vMmH9r6qLG9zzpEiPZdWJjM8zEzGoJNkAGnfo+Qy0RFAurkMspENLyIcNKxDgZozK6wExyURpJgpEhaiodaGcc/JUcLeLyrT7w/I4Sqr7gVbFL84bkb/9F3v+kunv9D1eL29/tFHQ3Xrraf3OOcOOVfda615U6fTPQIQbtv2FmP8c1evLv2D06ef//0v4Xxke+7cuUFRFLd7b49Za95sTHh7sOGN1nK6WfeXdniqnVEA1oyY7NkQQrvsvT8XQvi49/7fhhA+OhgMPv1Kjg58JfbSTQHAfIMuzKytFH/NB/Mj43G9e2VlJc5+xN+niVPJKxft6IzApdGkZE/je/W/We1Hjmn1/YlwpW0aeZtUXs8k0BEAzglJCi46BQhsYMSVeWoapCscF4YKr0etA18gq6A3kqU1U+rZe0yaQR8lRjaiFUrUhsSdVMYzeZQEwEwQU2CkziOpxxLYs0mVyUVSA5a2Ii4Ny5ZJ7aDCxM5qNFndWpW9JgmqNKBQZiWrtrWMMcQ1U+1PZTwN1X/5/iamNQ/UroyDIEOnR2QdTFUC8CI9je9QLAP4MhCnaD6KhKR9E7z3y8baS9aE89bYk65wz4XWnG3r5oT3/tPGjM/s378fEpg3HLMaoNtpOrt96Y56F+7zwd9rjDliCrvPObfXWjvjvU+eEmJaqsGmPnVNRdNenGbwCwAnp5fBl6eRSb+6RCWxRV5akGivkqPHZRHseI60BZx1/rVMxyKGPGUykN3ob5RV9fuNb374He94959ssZhfGAKefvrp7tzc3D7vLQD3bSG0X+Z9OGit2WWtHbRt69q2Hbdt876NjeYf3nXXgT99pSNgnNNgsGN3WTb3GlN8mTHmAWvNG0MI+62zc8FAlV9YOBrMUGaNn3NyyrOZ7yGEjbquL7Vt+6kQ2kfruv54XdeP93q9p1/tft7rBeebBoBxgWuLi19pO/ZfmGDuXltbszrwGzVbjWDjjcuEOPK/bbZQKUpjgglAkKUfUyTJdVrWlaYRbCS0kcQ69LgazSLFyiP4UoTLIMJkFqRIeTRfAuDIGoYxazklToIETUOjtfAzQSRlxNnwIeKtxxs0QUrPUcU99Pw5nYOInG93PmYxZyRTZEg1YK79EiAr+1B6ivU6pSEqRpV67PzvqW4Ip4AfNUox4yok1aRRVH6POPrHlaIP2JBMJQ1x74INC9F+Ppq2ZFG0W3aMgX5w1SHjXZSIgqGmVV3Dlsw5A/pz7sDBMFljNowxq8abC9bYp71pP2t8OO2tOxOa+pT349Oj0ejy0aNHXxU5TPTvzs/P724ac09dN8dssPcUpTvmnDvgjd+BWhpkT7FWAE7NpLBiGfMe8qhWyzP0HWpV2ahPlAQSQDOjmd5LdVyZeBQjYU6V0Lahsg2DL72HAFjJfzKzWgBYnxs4Uj2UEIrKG1M8VVSdH11erX/9G77hG75kAvnXa0xfjfeBsGpt91C3W77FOfO1RVG+CXvAGDPTNI3Tfti6rn3btp8cj8f/bH5+9l+9EpEiAHc4HM5CtWo89nfMzAyPNs34eNP4N4bgDzrntltrS+LwkC1togBQzAKKbcA+pN9ZC73m5boeP9O2/mOIdI0pPt62G88cPnwYrYY3tSb8TQXACwsLD3Q67lfLorgXm4vaguSftgmpV0+sWo3WsicjRn5Tv2MAmNRQTspWKQWNt0GKEscuxFtHhKWGHKlO/FMAnh76XFWcCkXtF0Cu0S+9B/+cI8UfRLMri0tmaWkpTf0gI8fGk2q9VLvlmi9S0VrXVUIT1ZQlomWLqAJuADhGMG4ISh4n12AlJU4RsTKh8bCkNstpADZCyuKUo8RFcU1JW0t6QyFiwjV4pDw5iwCt6UxFjOqDfD+8tTQDejAzNLOzM6Y/gHHm0gBrYzpyZhANB1MahwgYxKyyh/QlsaNpHKLOjKZBEMzwzglx7Glr5C3RuDRMBR9aH/y6tXbFGrtoC3PRBnM6BHMqOP+09c2fjEblycXFdun++/fgdS+r0hIiXOfcrLV2V1X177DWHRqPR0cK5w4ZYw8bY/aGYLZhPiopxFkIYnhTE+kpOXgKoolBL+1oMb0s7UL1pHiM1oC1LgcddprRq6NA5bnh1D6lXlJGKorNCMcBETBF3kL8ywCYxBQ6XZoJXBTVwsao/uVOr/OjX/M1X3/21QC3G/UzIRv6tre9bVtd10ecc28xxr3dOfdAVZV7i6LsU8Nzkl6kfV7X48/UdfNrxnR+8eDBW5//YveokKj6AHrv/UHv7eEQ/JGicHtDsLeG4Pc47l7ZY63t5WupNgKUDo2ABWzFFpDDtxpCOBt8+1Rde0S7/6HTcZ9eWFg4d//996+9VrIhNxUAX7hw5h1VWf1za81h3WQa8SoAa11Lv+epNgWma0E4tVNEww9SlGyPVKPlbYSoEKlh+kcpThh4ll2kOhaITDSEPq/tsrGD5CKda4OZx6JYJRGdEq9IbagembWVVTPaQF2XJxFR3CepPTKAkXSFc001PUp7i2pgAhlE33yOGvVG8FV956lhCiyggY9k4QTV76U1mt45AsBkpAWqU1TLQyR43WXCEqYeaQaBIqlJTWDVlg7OmfG4NYOZgZmdHZp+vydN945nf6K2S+tfUnxlXEeY0SBn9Yx10k+asSbJeaJ7l+rCuo/ySU4cq/PIPc6MIDPAl2BMaLxv1+umWfDeP1e64mRRFOdD8Ge9s497Uzxfr24sDYduo2madjwet7Ozs+1odEu7bx/zlPTfY489Zufn591wOCwWFtpetzsa9nq9HU0TYMwOusLcEYy91Zlwa+PD7uD9LmvddhPswFlTcqSJyoIAp0xdpmyNODO6nriO1BbE6WDa07EboKVSRc7yZ/UqrfcywLKzx46p/i3/GftVDhwJWewQavStam1cgqCsEAFwD05THdrwR8HZH3jXu/7TP36tGNsvBtBDCO7EiRNz/X5/n/f+/rptvzK05v6isEeMsbuttXDSImFJCabsFAWkbf9lXfufP3Ro3xNfSBkFDOonnngCrUK90Wi0zVp7a1VVt7Vte7tzxQFri9sQ3bZte2sIYYcxZgieAc5XMy9qg3SfaLDiSds+tbMZCOr4cK714SkbzEeDM3/SjPwzbVueOXlyz5UHH7zxyj9fzD0lm/PFHuBL+f6zZ89+Q1kW/5u1Zp/DhPustUg9vhj9ZYX9xHbmiFPbjPIUbZ4qxtxTSu0i5WsRkXYoYsKoQ6wYA66y89CPJnqPcRygploTe5qi3bY1G6jlkt7zpL501I2W1DOdo0yFwvQOiuaJgc3pPJ6VjL5klCTRpsMj3VINL9VUaXYwGURNBDPbFIAsxGqW+ROdanYmtFcYbSNU0Ja0fIp98wyDuAcTjG9+n/YtM95w1JtkPZmNjvFguC8QZsCoupGMN6SeXqrldvoA1Irqw4jyAL4EoBB9oOERYEtbSj33+rOmNxgSOQtsWg72OXVPKXZyoJC2ZhccBkHBgybvoJ4swATNWe181evlZcK11KYej6Bj7F1R1IPBYOSKYs0be2nU1FcqVywGbzaMa2vrTVvYogF7hFYAwX1hCf9g5NrQIrcOgtTAFcWMtWbeeD9vg5sPJiD67UKnwre+YBY+P7001IN6v1kGEvcJ2RWeSiTp3gyIGYC1Dpv62TVSZlIf13ejYho5o7KGeL+053EpRvdkAmJdH3o+hb2f5mQzAMex2JQJYm3f/mBoAs38RnbB/VinM/i5Bx98EKWA1+UXUrrWDnaXpXuDtc39tujc44pwwHi7r/H1bueKoXO2LKn3OmWndLG00+NzWgp/VDr7P1lrP7hZWw7A8tSpU6gh91dX25m2Xd1mbbmzLMs9IG8hqjXW3hKM3xk8/QNjecYY2qeIuAlwFWjzco7aWHWy9NywP0mQxQN0/Vnv/ZOt93/iQ/i49cXTIYzPrh86tHAMWt86X/U1uAtuKgA+ffr01/X7/f/DmHAg+Fam5aY6qqafFXDz+5UMDHvcWhPT15BRxrDmrHbM80oxHq+KvcfaRoR0JXvtDFzT7UZ5fU2jcAJhSp0qMMnsVMzSlRMJBKotgS+OAQOb0uMy8AEAHnuUWWmI0opSp44DCmOrDwMwp5ORDpaxgBINO7kGVTdKEZHOckXKHdY0r4tPa0Ff23aUoishwSL13qS0u6613i/oO2sNMtaAysKUYDV3KuJbw1GhZDrS/uQo4F9p0OKMwK3s9M3MLEtW9gDAJdLuSIBz9gFrwOBNZGByWnRgN8AEq0QZD3XuhJjGCmRSQwdLG2vtMbVnzSwuLppOt2NmZ7cTKSxwNiQgUwsMZPcASXpqhcIXLTEiO9Hctj4EYKiz9H+uwP+gpycKr9CWSeQ5wLhENxOKbLGWa3jYgUay+mzkAAyk20zNCu1DeTQb+3jj/F/mofFrePxgqvdzKx2PzeSmMcq0CGPaFTJRiShh7JSRcYbgRn9gfCjXjLW/5dviB9/97neffA3a3M97SWgd8t7f5r39KhvcVxhj7im75Z3GmB3e2FnrTDf4UGDfsCPJHROaYUpZJxWzqeq2bX8zePvjbbvx+L59+8y5c+dmvC931KHZW1Ruh2ndTmP97VXV2WeM2920o+2+aTFeeeiMHVhrkWru4uOC8RjXLMItGa8jK/flJMd8j8q5wZtb9j5c8KZ9OoTwqA3h0bZtnwHBqiiKpYMHD45eL1mPmw2Aj3Y6nV8tCvtlJoSCgSeBWNp8k6xo9cwmvH/ZwPnf9MmAsVLVH/05Z9FOP0H5OUSwjS1PWQsHkqQgYjnuE1bgIbARfWdI9TFLVFo3pGeXU4hs8JLuNBswFdpQ9ouLwMuEJQUOpM51DOBE/VOGNNB1ZApeMVKSCCiNN0zykArW8TNU0CNr0dLUMwwxRcAx7cnRr7atsMhIAnJylOAclJXBAAwoeiUARvSKUBSyhR3TtCDHGdMbzJi5+R1mMJwhIQcE/viHuv3GaIPqwcMZzBfGQAcee9ftdoj4g88fbyDgCqbX6RDIsx62ZDjoOzdegc0Lo7e+vmYuXbpIMprbt91CYxQhqkg9rYTD7OxpNMiBuBDotF4eRVC4zxsnnDt0XFKQdjLZfFiHKIxCL+Y/6J7CJ3A2iPdfznhWcIUDQSA81auO61JwjSWZKCkpXIkJImBy1KIAh2Q/ODnE+RG+vwzAZeniwA/wIsjpKTuttd0ni6L6gQcf/Lr3frF1ypsBvFHfHwwGO6ytDlkfjtuy/DJrw+GicOjd3haC7be+geg53WPKbAhRlFv5WPmEH5voxhOfAc9GWYHMZp5s2vb3mrY5Gby/tSirO511u5tmvKcoykGgzErbs9Z0jbGdAt6QCS54ciUnyajkfOp0My5m5aTGPKCRvbiBDoMQzEVjwjPemye8bz9VFAbqVGfW1tau3n333UvGGMixXRvG3ww38Ys4x5sKgKFhe8cdd/xkUWBgeCAVnzyNnP83fp4G12trv0nKMgdRgK1ORIKxiI3gGbjAoOV1ZjVqk5FD2k/RkJE8pPZFJsBhYQIqjAprNAGw1uf4/DnSzdW7kAJHJM5TaFLqWccPxuuWOig85hzodK3oHDNDn6IaSS9m3KLc2dlsXTf7Hc5NmeOT940j5AlnQfVfAUZgRMP+SESn6X8Ksog0VlH6FTVgDGCf37bT9PtDJmCRh+DNqB6b9Y0NalGan5+nqHc0Gpu1tTUZAAEpWmPWVlYIrGYGA9PpdE0tQEdAL/KlmsxHXL2+umIWF68SuG/fvsvM79hJzkCDARKZljdHg9JWgfsHZydPG6rjIf3WqZeW1571vZPjg3PU6ILLDgmAYxQsGZfNnFQCZtlrely9J7g+Np6pu0D3nu5vzojwh+aOJKu08aAPyrloO9+UclynU9I6wzFi1jNKOeWic70fn5nb8ePHjx9/zaldIU179uzZXtu220ej0cGiqN5grTlWFp27nLMHjLG7TDAzxgWkZ4igQPdE1MFi1gFLD8dUn9dMF5leI1PDCYT5b7UPYaVtmhpgW5VlF2zkumkwd9UqUVSd/JgFRGCQVynpfqd9CEefXKtJpxv99Qsh+OehPte2/lFri8+UpTnjnFsIIaxdvnx548qVK6MvYR/yFwGRr+xbbyoARq3sypUrbzHG/6yz4Y3et6TmQ76fKCpxhMXGichQ6Ksl4Q1R5RGPLffU1PCr4cJ/A4DVsOiGnJaozKOK2DsrFUc9fr45yXhZjRZEllIeMo2ckYIWS5vufBzsINwdqs+yaAKOj+ssS9bp1ShDngk5lrCcSyaFUcpqqkYewZaIMpPp5MgXEgCeeuAmgGHz7SrTofCw5nOFo7Rmph8sQyf4/rGjoH0GGs2RAyHRNM4WNWLKKRSlGczMEwBDTQkgh0HuILwtr65QxDszM2tm5+YoEkb0i3VH6aHfY6Im+stR150ZDKkmybgHJ0D0sXFeIgeCCHcZ4Lu+ai5cvGS2bdthbt23jyJx2peaieAV4rXn1gqZEMR16by/mkxcZJJfC6qRSKgiGJIBEjZLqvtm6xxBUsQvOOrN2oMkSsZ6STgsWQktOUgNWJnpIhZDmWVh8iswM7seRC5OfytxDWCB12CtkWVxlehKO0sA7Jytne28vwzd7/vqd73ruVfW7L2yR4edOnECEzXPzy0vj3bZyh1wPtznTbjbWntHWRS3hGBuKctiJgTTc9ZW1tgSAM3GLEnW6nOqLYy8rzgzRINVpByj+ybpyPPGyuVk9bnF/lPNdhxGnXYqT9FUNGkj420rHQOcZck7ISheaNp17/1lY8wJa90nnbOP1XX71GjUnnSuu7Kx4dbvv3/P+Id+6Ifah7fmMF+z8W4qAJbNWC4sXPpbZeH+R+9bDA6fiIIVFDVqzeuMeVSsabd8RfRY+l4FdxwDQhgw2CrS8UKP8HQkPB0JIoFEfcaSFsynH9EOl55NGOoY4SBSoXadjDybi2LIyUTmsEQbGuVSTRigVcp3MYbTzgGnvrV1KdXWcXjWwZicAJVf2+YRLz/BFAlJlpSyqZqCFvRhTz1LyUM+UsTWsfYjcUoYA3mQhbYukSoZkcwAwJUZDufM3LYdFL3CyKCFcwyjAAAgAElEQVR/eGNjndq5YFjm5reb4XBI57C2PiJAQDQMRjtKGuvr62Z9bd10q4qAuqi63DYlPdLMIud+VvxbXLhMQzAuX7pEae/b9t5hPARWkBkUsheIYxSlEnEvOUDk8JHHxAZP7xf9nr3KaxylOI9Zjge0T1Gp7CuQ8bLfXwPArPVHtVt1TNUBI/CXeb4pI8H15FhHzjIh/Dut60PPmZ0tlZqMpQ6ZB80ER7T4Moei20fqP4SN9fHpbnfwd/79hz/6uzeLoRZmcmdjY2NYlsNtzrmDnQ7qtfZIG9q7nLV7C1fsdIWdB9CSiDnruhXee9RRLREAKVuQZePQ/y4lLNw77NE8O8tsZ3lmMCsXJEZq49Mxpry2iJLRHcAPH8AYnyFpa9gEF4j8lusoAIBxf5SVzkEJjq+8EzJCS9a6zxpv/jgE8xHvzafKMpxpmmatLMvxwYMHkU5WY/XKejs3+dFvOgDGei8vL98S2vGPWGe+Cw9BngLLQYVt2LWXiIgxT99p5KvvzdOzvPktgS+MM4OHtmSkY8djSIfJ9Hxd9WRps/N/cApO1K3wIOChQiSrPXFqOMmYZQA8DXwpVcy7cfo61AjCv6Zro/SiZgRSjYeubSoCjpEN2ncJLCaJWLrGmwOwkGy0OkUKXALssQMQ3jh74Ug103nBPgMQJQLGmpEhynp3GWBQ9wVY8QAJJHl7/YGZmdtGBCytv66tr5uV1RU6JqJUvAZ1dAAwImQAMpJpaLeB4AlIVbiN89t3mOEsCJ98bgS+Us906Meua7O2umTGG2tmYWGBWrbuOHDQDAZDs4FB8603vUHf9Dt9MnI6yk9JX7y2/O8aAGb2VkxSR4CkfZDU3fK9S/eW5CRZTEOPP7GPVDuc6rwgBSoIp/uaA7DaN/qcrO2In5EkRKN92QTAcZCIZKeIVM/BnRIdDZjtpNvdNevrG6Ombn+yO9zxP9woaUlmBpvu0tKpvjHjmU7HzzbWzpeut7fqVPtLY++ofXPQ+LDbFG6mcMWcc+W8tRhwYQqOZr1z3I9liVUuQ1do7fAisS30bOOexX5qJViB7V9GgOT9zCUVdojQ692a0RgzlrnADkcS/Aa0RyJKRnZIzI3sNc6eadTLBC7pSgDvz/ukMEjmjT5rrWmbUyGYx8vC/akr3cdsaz/R6/Uu3nbbbVAAgjfxsva+3+S4+pJP/6YEYFzd1avnD5tg/2fn3DfDOGhkoIBJ0o3iRWp/nKap04acHKe2WQ2Sek2do1ohQFgNj9bLpsFQjVoEPYlGSdUq68nUGh7OF5/RiQ+KpPukVYQBSVK4MmaQ0rJtSw+KCo4AXKhdahOHQ3+H3hdKZQkAq/HWtWPDAA4QA00eFcUeYBHm1x222eel3ZcAGKMQpY2Z6rlEblLgpbo1yGlFBGC6V9IKpWvMrVNacxQRD7yX5DqxJsFUnQ6xoHv9PrUZgfkMxwn3DqpY8/PbzMzMHO2XlTUQbp3Zvn0bpeXxO6zplUuXqB1qx85dZvuOWzj9TBOi0BKlOt3GNKMNUiy7fPmCOX/unFm8umzuPXaf2bdvv1lcWjKro7GZm5s3g8EM3SfdP4gCcc/1Wkj/WyJgWnPps6aKv+wfdTJVRlSzCNMATBEMNToxWUrFZehZIA1mAV5RppoYa6nEOR3QkM+LloEKes4Tc6rFkYANtkLsUvY1oi92Wjj7ov3XyBJg9lHV7YSmCb+1fdfwe44ff/DSS7ZcL8MLtf1mbW1tWJaD7aZ0B4L39znrjjhrDnpjbnXOzTlbDK1zgxDagbWusOgL9ME2vqXAlAmbky2d/PwnDgjtZyGNRlKeqpSpHE72HtxXOHkpGwd5XH4mx6N1BCG0rynrJZPL4Eyi9x3ZH63r4hkgoCcBIdYHCBh2Am6+stpbJN446o4ZC2ubYMK5pq0/Yn347RDCR/r9/vmDBw+S5N7rkTD1Mmy5aw5x0wIwrmRhYeFg8OMf9N5/u3OuR9z4jBSiKdmcFp//XY3XdBSnr1cylqagseFhoLV1Qt+fpwApKpAHTQEfxpceKGmU18+j/87m4upkoxix6CxMAK/006I1CuQhpJvwfhhydRLYsch0nuV263ADVl6lBYoPnDopGi0y+/paQpQSciLgbhIJ58AbVcUk+iUAli8qadPPopxEBCcAMFK1VNUlQwApRbqHsabPUZQaC3VO4OVDDQutQkjFASh5GIOTtFzgViOktYvCzM5to0js8uXL9Dnbt28387NzdFykqleWoT5Wk6zljp27qT2GoxXuEa7AykawWY/M6vKSWV66ak6ePGGefvqz5p577zVf8RVvNucvXDJnzl8wBw8eNLt23kLgi55m7CEQxBB1x3puNMxS86aWMiY+xylFGTjiHqvTNOkkicwoKYupyhXXYgG+eq/ZSZTRgKr9nPd5y72KoK+ZJOFSRNYrtWJNDf/Af8OhiA6XRHPiaGL9sX97wxnq/S6q7nJlq7/8jq/7ug+8XAYONVjd+r/xG79hjx07VvT7/e1N43Y4V95mrb3HVube0rrD1hV7nUWvtZkN1s4WhevQHpQjUNIna00kgMI+Am0XgKVkT6mj59kndda1xs/PZnKK9JkjopOsOf+OpXDbmu8Znj3ci431dbO6umxWV1fNmKJeqRXLQBdOG7PuufbywwHlshl65EtTOrTJeVO40pT0WhYSglMIp9UH3zRtc6Jumt8qgv2/1tbWPvHAAw+svlz3Zus4kytwUwMwLuXMmad2GdP7tqosv9u54hCyXBCeb9uWVA7gqVE6k41WgCaq5/lnvm1D8MF7aFhwcy41aha9XrdAK2ZRFK6qSldVHdc0TbG6umphQBkEWPSCJCRlYAKRtEhiL9VKFWw1SqfhCprKpPmniZHMkMTRvBpnAnE8hEhp1ojqcXyu5WidRj1jklfcVFtF1I6QRo7avJv39E6zoBXQAeJ56hP1I3UUrk0/J7akbjciLmWDmaj2KTVgFscA01nmBUjPLbp2cwCOAC6OCTk+nkloAF0IUNQ1biUiLR5PSBucyHhpGENvMCCDtLS8bLpVz8zMDsxwMEtrj0wHiFj4jlOcm99JqehOv0+RBYl0YCA4gmITzNrqsjl54llz+vQpc3V52czNzZkH7n+TmZ2fMx/+yB+bweyMecub30Lp9I31EclDzs1to2Mw0150komwxI+jMqTzCDhmXLIU9ETdVuv+kub3jfaHi6oVzbzWfnH+HqNnEdRgxzFlEnF8dWIpQpcpSUzFEXZ2JEOzeIelljUJB7P2Jla5qrh1zCFNigEaldm5Y9cTtup943333fcsrv2xxx5z/X4/s0v3mU7nM/TfZVlaODSnTgEDz6J+Sr+vqqpYW1srO51Otdq2vXHbzpemvN027T0m2MO2sEdDCHcUVbnDGTuLOcgEjtL6x0x6VrBTp1nFTtRx1r3O2QnsO5JioSi+RIqdiHPqVjJoKwCrg64cDqrDZhkPaApRZgLPeWC7Qv9kZjKVRKjskKZXwQlCuYr+Vaw7D1ClUaLU18+fPxwMaEIYcSa0jxx7TZTHyAkqKkk716u9fv/fXllc+slht/tHd9xxBxu7ra9XbAVuegDGykgq6dh4vP7Oquq+C5qoo9FGt209KR9Ik0ttTLhaFO65ug5P1vXG6aYJmC0K727NubbxPpQhFP2iMMMKFsIUe3u97sGZmcGdzhVHlpaW7lhdWxpURVXkzGiq4xIbkVnGrAddEBhrKlyNJWq9+aLn4IXf5w+ZPrgAdhwHDzBsjkbSzslggixNqYDPUUpqGcDn8MAGNhb6Ok05qYGhyl4cJzepbqRkGxwrRUFca0xfm5SC6PNSClpfq6MFiSCi4CuAmafA9fi6VsmgsVPAxtRRPTh6+wLAnCrlFLVGDBhliDMa1zVFAb1el8AVgIp1XltdJQDG3zu9gdm+cxcJe8zMzlJ9V4dFYH3r0bo5+dwJc+7sWU5112Pzhjfcb+68807zh3/4EQKdL3vgy+n8NjbGFOWDiY1oA9E6zpkUpWjYhUyAii07vFJ5uSOmDXVY+dS9oteK8eZ+XtHUltSzMtoJQIWoxc5kEt9Q50pBOu4VSo9nryPnh7Ml+rk0xUvENfTcad0JdJGt6Zii0zVtE0yvP2P27t13vg3lP+72e0/W3leFKXeEELbhEaI9yVDWDaHte2P6xpuBMX7OFg7zCnvB+6H3fuis67YmIM3RNdYOTAgzxtghzk2d5Ml9mtY27l1RSqPXScsN9Z3ThC60xubztTk7gX2LNWjrcRIdiQ42uyr0vFOXRj5XmbM7yGRphoyd4/Q8abZJhfaIGyLAi7VUISA4AIz9oryXZcHUNsFW8CCZJD3KPjAHJ8bYxW63+1vLyys/fc899zz6iiHO1oEnVuA1AcDRoIdgn3rqqZmyrLdZO0CfcFhfXw/dbgijka3n5sLKxYvjlePHj0uvz4vvBqSznnnmmTnn2kNta74ueP+t1tq70bRelmXhoFwU2aopzYy0EfpORyNlTnOkqxGvAvJE+lp0njXywMOjDEVt59DaG9eRpIdFLkMBJgdDPT5+B0NLKa6MnHZN9CpsVfXCFaDZMWAgVdAjwytNQuk4k0xpQZAIwLn6KU9aYm1o3oiyHcl5gBDUtEZ3PlN4+t7xnGY29qysBMPJto+nL3EHhxopBm38QXkDUB+jujrJS9ZksJDK7vaHJOqBtiRKV89v4xqub83qypI58ewz5vzZc2Z1bY2OdeTIUXPgzkPm7Jkz5tkTJ+h327bvNNt3oKa8y9TSDoVUJgOwtpdx6pOve/L6IggLczrumwyANSNADOdMKY3IasJW5vqC3Ed6ndaEM9Uz1Ahjq5S2+TH5R0GMme3pJPn+8yhDbtNK0TyAXOcyY34z2OogA+/afavZvfs2IXKH1QDernP4I6i7Se9BHDh20tI0Ms4kkXwYaYIj3Yp7ikg2d1xyJzNf1QnHBpG/JmCk1YdnFzNBjtx4cnrY2YaTmoap8FqwRDgH+cwyT8MumJSZtfeoJKisobYHMsgqIZOza6TmJqCudkDLAzpbmfQ4NHKOQio6iIOJncq7QPRLXExy1iwi5KvO2V/7nFz5j999993PvLhV3HrFy7UCrykAfrkW5YWOA21WY5q3hOC+udupjvd6vYNVVe1C2zALYzCJAfUZpI3AqCXSDjfbMRhI6+d0SlENBmpzmq7WOh/XopnNCCBMIKbTZxhYdLhAfDhjyoqNKOqgfA4JyFKKORW9VC5S0294eJMnzdcRgV16FhWAVZ0spauvBRNOj2XjaZW5DbHGTCRE10z0khNpZIqFPg3Uegz6Lj0+ZAAV8GkFUScuuCfVMfsa92s8Ggko898xzAFfTQCJJZj5+e1m3747zPz8HPX0Xr54wXzqySfM6soK9xMPhiRzefToUZKp/OAHP0g1ux237DZ3H73X7Ny1mwBoZnbOdLo9Ag1OxwfyB5LQweQuZMycJA0mUJaoN+MMMACndOZkWWNy2EK+flSdsUwKS/dQZC/l+KS+HYl6HLWpU8Z3lYGIedK8XVE3L8HOpfYwa2aG82bvHftJtxv/DdimmvdENmWylBH3Bm3VyRIIfT7VatMxNPKMpKf4rsmsgu5dcKuSghhLjWqXAqXntR4rUrH0nAggq/Or16xrp8cm51sGgGitFlkyLpXkWa30DCDqJuDMBl7os6fOOWnBxzVj55LwX+2NTPkip16YYhjpCRAmuoo3V6qq+ys+hB87ePDg1tSpVxpEpo6/BcBf4IJ/6EMfKu+88879lQtvCa54qzX2HZ/zHhER97HJ0XO6uroS2ckss8eN77TjMdAhixy0rsZki8aMax57SpFqRtri9BV749pCEElM2TXkDz7AkI/FL9C0eXpg0+eQSZP+TQVg/LemmmP6VtqRImtSoiV9fy4PmtfCWUt58tw1c6B1N05FJwY2n7VMT8qjYQEHTX3G2qakoxPpDkCB1oq0zXEeVIZEf2S2OIh4RxvrpFUNh4kGP4A7QBFXMKO6NeujMU3r2bv3dnPrnj3UK3zhwlnzxCcfJyM5OztLa7i0tGze9ra3maWlq+YP/uAP0GZDgyHe9OavomPs3nO7ue32fRQn5gCsylK6TgS4mueQYFPBMhK44mAFbU0Sog/VijmdideyiAxHb5pKzbMfad9Q5X0C4KI5l/1BPdDcD8NRlxxXozjKkghBiMRwqL2OZzMDgBHk7rxlj9mxc49pWhbKgVNC+1unKMU9rVF2chqTk5Yp4WGvEtMYqXUWocZIUG1Ap3QxYnN64JhpTnVV4msgcOZ0OqWFx8LlEAITgBg7qPU1/Q1ESC+DT3CtVBYSHXkeKcokKAJWGYRCv6O+XB50QhwOIguKXKy02Ol9oKyICOvoszX9PTlIqXOB1kbqz5yhImshErhYDoio4prtOHh/oq3rX7LF+OfvuuuBC1+gKdx6+cuwAlsAfB2LGEIoT548ubsdjY4UVfGObrf7TSGEL98Ybdi1tVXRumXvNQKb1l4QwcI4yufSgy0tRTT8QVqFtF8y1UKTUUynnMQ68DDmzFjGFhksoOQerRtmNWAFe32YOY3JTOj8ayLiyQg83Gaidh0GMelzM1hoz6GmzF/ouGzMCTyFvMOvzGcSpx5iBQ8FGCW4aNtGBHfDEp0YrwBhgroGexzZgkqcJLSQAKDALG9Ieg+kFRbmAPg2JHQwqvEdae5gOlXX3LJ7N8lVEgP6+efpvNF7zPW8YB544H7z5OOfMJ/4xCfMzMy8Gc7OmWP3P2Cefe6kOXDwsDl89xGKfsCkZd0LTg1PRJIT6zC5biDl5c4WR0m81lTfpWEeqWeY+pBbVF6Egp7VCScjYMx9luEbNHkriUSog8YztAh+OfrVQQukssbATAAs64w6uwVAFWi565rhcNbs2r2XJlfBH4Uz5KpOrIXnQJN8pElpWd1bmnale4UeewAteViIqTHJCoAciNxUulIAGC6FDESRdDmumaeMjc14NJaoUxS9dFVBsCSFL5wVO8MMogU5WMr/YAU+rtcysUtYKFIr5zspjqbsN7UVdOSsBZEzAknuUddG9z+tg24NHTUaWxGTLC32NM4TW6Tx9bIJ9rHQhp/rdru/s9mEpOswi1tvuY4V2ALg61g0eQjc2bOf3jEaua823nxP04z//Gg0KmD4ET1x5MTMRs4esjoQsFANHtWUZBC91hx7/Q57yRn5RiNhjmiYBc3HyIGPG+z1bwrAKR0rFyqC+PmDzqQrJexMErRUmpDqqTIzVl+r7VjMr2STrIZRpQ7laJGVOR118XkKiUdbOpQIxnaKIxc6PPdSsjInefGyTlqbVIdD68fs/QM0AQy4BtTt2DCywIECuJK3AMzEVJcaHz4Hoh3juiGpyzEi4TW0Eg0oUkb0h5LDgPqOOxRBU4rPOvOJP/u4uXj+gjl81xES6ED09+yJk+bw3UcpHd3t980Y7UEyuznW1yVqSespRLNsr9K+okhOJhrJsASK8AEvjYIoG3R2MBigZNGyPaYDG7CO3BDAyQodACE14cyBy/uHqZKvNcpsH5DqV4GZzSAMQRiipJ7o4dy8mZvbSbVw6FVYW9LapjQ8k5cirsSty4SmxLngOiy3o+GawbPcjCfAv+P52+JcZpaPAZKvvR6PzQiER5mMhZcRsEoZSXtzKaKlKBvzqHF8JhJSJ0LkhPCJKxhzVovlcRM460hQzf6wU507FinjpWWBrLYs4yf5udIWPhaNwRcp6lFEjGyA2QjBnDEmfLB05S/t3bv3I1v9vNcJAC/T27YA+DoXEszrp5566oAN9Xe0vv3r1phDSIHpw9USUCSlIEo1SoSnKliUFpRIRgcM6NQlAEbuFbOnCwOSdHm1r1MBXduhcpBTgFOjEEk0UTs7sVpjHQvXoW0aAnZitSNzlj8jMZ7ViFENTCJfbmHh2pwOM9BzzZddf6dArH/T66B1kJGPaXpSUvOZdDo0hQ3gEeUtATQyjlQn1MgQrOeRskB1IACPLyRyEoQrEnMVQE6Sf4iGCTyCGQ77BAq09nAQMIShKs2p06fNlctXqe6+e/duc/DgIXP6zHlzeeGquWXPbRQNz23fTjKbqIHSeguDWclFCsD5egiHLNYFae3IkVNJSAWTVD7AcXjWskZ2PCiBfBoh/qlDhjQ1J0yyFAi13UySrrQkQgCTsX6pB1iGMJBwCfpNKwiPdOn7zNy8qTpwVtDShTnbIKJxGZN5DkxIy/eC7t3NHtXIdwho1auFKJVP3NLnhjM1VOOmlGzGOEcaOc54FhlIHSYhYKnPEWbvpvNJk4FwHTScK5t+NbF/MydF358c6xTd03Uj0yL2go8xPSpVwZqzEHCUmCCZgz07oQLm4+DNOe/9f2ya8N6iKN574MCBc1vge53G/2V82xYAX+dinjt3bljXq1+/sTH6waau31Q4S+UrjQRYn5XBjdKDWUQL4IWnjd9HYobygGU26oQWtJJrKN3LjNbUJ0ymIRrTZFRT1KTMSZxbEn9IYxwVeGPEkfUpa5qTGZ6pkTelwLTOzFEsKdIJEUYBWJoe40pPOwgvBsDKZo6Zg4koJxHRJkFdTldIWGwYk7qXTrJSI6VpQ0p5C/eHnB1pC9GWEV6/ZGiV+IbPbhuW8qybxly8dIlqvzt27DQHDhyk9pvnTpw0C4vL1NZ07xuPERCPiYTFQCibRIhjwmKSi5o0+ly20PVANIzoT++VOiQ5GABYa4C9Tt1STkJUsZIBEaEVrW0tH4iRFzEYXWNOeUs2IaY8AWQMZoIGBLIgm3Hfb8f0BzOmLLtEbtPomC+dZRS131z38TT46t7JsyYEVgFDIHEN/GxMOKfC1JeKkIAknB5ecqwNGPC4d0WBQQfMOmaHiDeDEizhGFM0LetPwzXw+pKZ17rmOcji93l5KN/v0042XTd6jHOeiDjj6ZgyvlGcCA5uua+Zj83nURQFht1fbIP/uG/C+7vd4n233XbwM9ZaIQNcp/HbetvLtgJbAHwdS4ka8OnTzx4rbPn9rnQP+badAaDWY245IkOoI+e0niPpO52ohKcEDx8Phy8NPOtYM0bkNsV85JgktYxMg1gOvNPGK9VvpwxTBmS5sc6XJDIwicQiUD+R+k4MWK1jElar08BWid6YR7/5+edRef77+PNE7UzAKjKxkwMyvQacv86jb3aGcI/0PrGKGNio3CsM46XiEzywnq9PWaecxRD2qmQRdL30fNfXR6SohYjzjgMHzP79B83ly1fMqZNnKJUNAtL+Ow+ZW3bvMQ2J6bN0JDK+qEETuChdPku50n2U5VSwjQ6eALCeQxLQ4EccqWoCGpGj5EzF5CAHqozKoAa6V3EOlQBLVpNmQJIoW5xLyv7I/GXkZwFMqP8CfDu9Po2CdAXPWUbaGSlppKdp3UllDKn/a9vYchBWh2nSEeD+ZAy9wL7j65wcHqERr2aJOLXMewlZkNHGiO51UcogA9lz3F7EEWie+tbzoJq3XDTFqsJ21tfq92kA1ucqdySic0FKcIkNPdmSxiIz8XzAGxBRFFkTnPGateZ559zHjHd/XBTmj6pq8ORWrfc6jP0r/JYtAP4CFxhKWadOnTpUFPZvlIX9m1VV7SUSz3hk1tdW48SkltzQRKhANKwPGPf2sRfL8CH6wtIOIxZzog8WvwMhKI1anKwTbwbIemlqBOqa0635wz9tKHIwmXgtMbC5rUc3Df+dHQ7+YiIRp9EkbSnRUVThEWOdg+V0VDMNaMwgT196zgw+yhPmv0eHQYFLWp50JKVGvuwXoF7P+tnaFkWv00lCREbjNDuIXPn4R4Awfb6sJ91LSKrVqBfXZg114sHAHDhwwPT7M+bkyefN5cuLFAnv3XeHmd2+w8xv20F618iWUDtUwD4AU5bEdtlp0ZYrGjgh84SzmjmzkDlS13XUedGctNBUMwt+UB1YelsVmDlkSoDM0SCnNglQRLkpHY+j4xyQcCwiDhKyewJX1MJJ6rCsTKfTJ6IS0u1UZnG87hDliHNrCwBo1iIlt1wdD+YBJBIDfRR9HDsO0v0bo19Vq1NBGp6bLYIaRBLj9UH72cb6GtXzqW0wI1FRHRvjPknvGZEvB49KuKJ5uDLzGGyP6Qh4eo10F6vjpPuV75M8XxPgK2UUeQQY4Nl20LFpj9C9aK01V02wnzHGftRa+2Hv6495Xz535MgRbq3Y+rrhVmALgL+AW/Lwww+77/zO77y1bevv6HSq7+p2qkPMoEXtqTUtUnwSYY0bsE7zOapsOJSQkaeYWcKPjQFFFhnI6fG01YYlkyfZzzmAKbDkAKc/A4AVpPR1qWWHF0Kj1Pw7vTZOalHKs0a5DMBsaBIAq2Hh4WcygD7r8VTPX6NfPZ/NImBV78mvLZ0r/XbTc+crSlFtSttzRKPp4xSZc05S64o8VJ6BWoFWswk4MurBiPJw/wmAC6hdbXBUVddm+/adxJZeXlox586dI+3juW3bzYGDdxIrGFEh4J1r1WDtIgLmecGUTsxqsWrY83sfjTe1rOjUZAHSjCug18csX2HySp2WBBQFpGM9Vdj4dE7I0oiwha45M4A5Us+dOVVnIoeAZmoj/Yzab4dqwdR7igEMyDoU6Em3xlXQ1eb9jM/S/fBCDqXutemomM5V9qg6jk3LA1lUAp3Sy6rrrOMcKT3M4isAYO7N5X+61upQwknSDBZ+p3uoqNDL68iRwmezIh6nsXMClpoavR8apceMC+c/pronUj0cRKoc4OnnwmECxlUfwp9Za/+9M8UfNU345OLi4vkvRHDoCzCDWy99GVdgC4Bf+mLaZ599dt4Y/1fLsvy73rdHoVDDnizAtyEtYTy4MHLro1Fk3KoBV6NFxiVrBaL/Fo3fCHzZPNeYoiXwTbds0ntO9WdmTWbKOFLnYwJKior0Yc5/pz9PR8mcistBWpSTiFXKPZh0HYiaaLSfpKZFjgEgqteWr8NLAWCAn3IQn9wAACAASURBVJK76Pz4JGOPI0dv6Xexv1PIPaqQpYCSCyJMkl0YsDWqpLF8Uk8jo05peAZHjX7RxxnTwBbylpD75PQr6r9lt2MunrtIIAxAQv339jv2E/Ci9xXELnYsNL1Poyg4rSnZA12vaeObO0kWqeV4fxDtNrFXN9d91qgQa6R7hMGOiTycohbymbTAcG029WfjfZq9UfBQuUewv7WcDfAF0xsaxcpcRw8wRhBCDpTmLItUKLX0FNDZTvszB6z8MVXwnQZhlsDkHULg1tTESlfmNwGj9gRJ1M8v5z2sLXXaw4tfscAO/x3rlHMH4ixpaFxjOIPwBXR/KfhqS6ECbu5IcgsiO+7aB5+cYq7LaxsSADh3mJ1zY+vcp9tQ/xsb7PtCWPvkXXd9+RVEwy/drG298tVcgS0Afomr/+yzz/bqeuObOp3ef2eteQCztAG4MFh44PCwN6K1TCQr/F4mwMBQICLCwxa96jzalHYknAr+Tg9qzSpG+rCyR86K+ClimwTZ3FArkKoCEtcuU8uPfpZGovkx85+jB68Ap8zuTBOYKDRioPgcOC0WI2NJSStQ5Wm5lwLAuSHW6GY6EsrBXV/D84IBLHwEBbA8uknRYXIQ9DyJnivjGRXERUVBiHUsao81QhoTBhhf+DzoRs/MzBDL+crFK2Rke72B2bZtO6liIS2LKBitOFgwks4U0g89lDp/OPaTppqgXodGiezApVIAz5Vl3XDcC3Uy+LtkLGT/TeoTMwBjclXbcPSIr3zoh94LHXDC+4r1z8Uv4ho5JDxR960qzihEkZTSdHs9iohpnfnO0DG4NswkJ3ZHElNb718OvvxzdAuhpRUVvKgOXLO4jR6HwJdi8Ji8ZueR1jgB9/Tewnni/up66PXG2cbiLGEYiEbG2s2Qgy3ZBZltrdwP/L2pWRM6Zo3knutaaNSuEbDc93FRFn9aGPu/jxr/+2fOnDl/o8xSfokmdetl2e7dWozPswKo+372s099bQjuH3W7neMhhIoMEPoG6YEi1hGBsD5gHfLyeb5t/CesZzIcUzqxOfmElKikZqwPuzKZFdhy46upwzxKUW9d064MuJM9twquOajlYJdHXMwwTVKIZOCyMYGYi5u/l4dLpa88WpsGVL2WaWcgv8YctHMHYbPPmKiv0WlwNKnXG6MIYt9O6fXqNUq/KOqyLJ6EqJIn3ghJmlWbhLxMJC3IPwp49Po9Gju4CmW0pRWKLvHfmA88t22bgSYyjV+k2i6KkZjix+1EnPYuqDdW5QpVA1yvl41yXMmMZU8uAGVjtE1M14Nr2EJyiiIp02WH1ji0WzUsTML7holJefQF8FFg17/TStMmw2xqXH+f3k/91rFFRlPQUL7i2rOCL0XK0jHA+XftdReBEqqBp75Zup8CwtSOQz3eHKlzWhl7lMVVKGoXsKa2qQzguXqi04ZYqY77edkZwDlRC5fM3lWnS1PucM5If5r6npMIB649z7CoM0xOQCZLCVnU/HlNzkYS8+DsDafGx+NxXRbF48bZ/9W56rcOHTp0dcuA35wrsBUBv/h9sydPnjxc1+Of8L59d4U8ojxYAOAY8aG+VnNrUa/Xw6BxaujnsXYcKaUHy1LKWsGaGI1k9LIxhIi8suiH3zsZWepDyw9nauDPo97JdF2ahILzVICNEZ9EiXlqT3/G9EH9DAKbhq9VjSBq4PgicCQ4mBxrp2Cqr9nse3z/lJhC/t7p1+ia6u9jHTOysFNdTR2U6Vs+ncqP50ZZSVKtp7cQkYxhgdPf2kstNVysyxilCChAVRVFvBjIgTmuSGNCQQsa0PPbtpvecEitN4GAFKQ1drqYCe0oe0JEJhl3mYNffs36Mwbcp3XCcbgvWH/H68IATNcXlbN4NXQNcJWFTM7S1pu8jqnngfPKHT99DZwK6yrT62IwfEcm/kh6XJwgvibMW8D/i1SlaCJTujeO6FQCkvbJ0tXG54g/k6Ngui4hVuEFIJvRaEopjxDo5QDMaQZZD3ag0cMcszYxQ8BSnnGPELGe11pncZPGMohbQqzMHcp8b8VShWQDUtqeSVV5hoiBn59rtHLhHDCzdzwetyGEp4MxP9Xt9n/9wIEDCy9uwrZecaOuwBYAv8idOXPmzGBh4eIPD4aD/9JaB6spdUIaKZzV0XgMG8AXD83K2poZZUOzWVyBa4eaUmpEiYmAMCdhCfM0j1CjcRVvPQEOQ4I+wLFdRuqm0XBDTEFSZMnYJuOrqWB9fQ7CgqzCcnXUwwxhB1b+0R5WgSWVOMznysaYMWflJvKP3oLpqD4H6WnATlEwX3+clCNsZRhyMqYw8MJq1fXPAV1/x9evsa3WmeFp8dlRdK4nqszuOMkIJXwm6IxQhgiWxhDC6cI9hnoWAK8qOmYwM0NErD4A2DpqQyISFhHxMCgd82UZfLlXNpGCJuuwCYiYsJUAmKLfCMAMuGzcVQlKMxkZc1oiPTCGSwPBEdaOxmcqK1hToJpmVQCmliOJGAFOMfolIJcpWsIRIECRawLTm0hnID7RPGjeH7QH6WmSPlxiY6f5ugrQqqvMe4OJjCxKwa1m9KxJ5E1AHNPV4sxGkRnmGGQzU+KaIa3Ma8ccgHyvKgBT1kMmMmFtNOOlDq7u3eksUMoq8DxftQtwThT08V6sJ/42Go38eFw/3+/2fnbctv/86NGjl25UYNk6r5e2AlsA/CLr9NRTT3xTMP6nu93ubXjgUKshgXUYC2FAw1CBkDUc9AmkMP1mYfEqGWxEAXjwOE3FRkTTWVpDIp3eEc/qhZerCTK8fvrh1TStRic6IB7HRJ1KwSJ/X6odK8iki1YwziPizSJF/R0idVVUIgNS8BbSVLdqQWvUqGnGaYGF/PzyW5AbqelUcw7Q1wJwku9LxkvkAS0buBf6zJiynhpIz6RuHWmYPyocdSXjzC0+NLcZJQm02kB3N5J2uP0FETD0oruDoan6PVNUIGGJBKgJ1MdaIepFm0kBdjCza/MU8LRTQvcFEVk2XQoAjLPGpB5NOdMezCJgVWPT+qiuAUktUt2Ya8D62QQmOsBCWo4IgJH5kH3N0VpFMp3Y99gneF54ACZ/EaBnpC49PhGwFHCzYfbsROmAgRd6WKkZSEYHov0NJXEIkzBpUZ0zymZkrG8+GrtVCKQxDUkdT30ucI8pnyNDLfIyidZxCYBlsAKuR/vMcVy9VnVwc+cvOrtwQmR/6vowAUzHm5JWgF9eXnrOWPcz3W7/lw8dOnRhS8nqpYHcjfyqLQD+PHfnzJnP7h/V4VdMCG/vdDqWQc+x4hE98ExogfZzt9MhDxrgi7Qznui8dUUf9ZhmylKYpEMs6SbqS420XjERWR9sDlDqYeP9aH+ZNpgTqWWn03KuTQ3rMRVkFfjz9LV69uhzxRfAggxXwUZLvX4dgceGM1KWZdReup5pcM2B5YVAeBqA9T0K7mok8+shZil3Wue8Hi4dgPCmwikYAynsdKonSqbDCADrNpk4B9KZ5mgrJzppGpPTiCKyQXVUHsmH3tcKDOFBn/p9sacQFaLeWyE6pMiXZRqVoKTpVm5W4kgxOkWILqXtRVnAyKjwqDzRQY7zgTndmk+qUtYwgY5vTUVTgVg1i/ZYqfVfiUIhnYm+WESH2QQqgA0yQPiH8wMAwxEDuNC4XQkx6bwlGgXwAsjIidBUuCSadX/HyJ8vnOuyeT+7ZihAIEOnAAZwoGeexgODoY++Y7w3sfO19xlrTzKwsZ4sYJuJlETWu8wJ1v0VARj32CZRHayj6oy/EADnzxoOq/rvDNpKaENLExw5671vn2mb8FODmZlf3b9//9Ut8L2RYfWln9sWAH+etfrMZz7197u97o/0+/0OokualgPt2oZTz/C6aQZsv0c/rywvmeXlZTIQSEHCoFCPcCYegP9mkDUEmvrfvYqFCQjkETNImnMacHG6eMDxYOI7joHz0nSWGn0CRwFJHrnGusxaA8wjX33tdJ1Rf6/npUYF598phMUqcoQKfug11mOTkRHdBA3QptNweUSgwDL9mjx6yAEwRTBJVjM/HjkQVF8F6GQp2qy9R89VVZ8mI3XtUEkENF1fvqcw9CndmZ9/vgaYxsNpURao6PQHpjsYEAijhxSgDGEWIlwhkqLRdagLQqWLI+CYlaCFTJGa/m0CgEk2EiDFDiKfM6dk6b+pXSaXEOU6J2UxfGNKRMDU054AOAIGKbZxZI7oUPcIictQ3btHe5GyOtiXNHaPz1mBRaNIfi/XuamEIhkD7fuern/HTIVEo3o9dBx6HltyZLQco3shAnhGIsR7FOApzS9ArJ9B6mRKWJtq3VPJRy0PYN0wL1pT0jh2noZ+IROj95ZU0EQwJkXA3ErlnAsh2EdH66MfdVX1vmPHjq28dPO+9cobfQW2APgF7lAIoXf67HPvtcb+ObSTLC0tphaJ4EynqkxV6cjBQLNkl5cWyejgIQIjVjVlKUKK6SQ2TqijwkAMh0MyWu24JjBVo6CShLmRyaMwvC5POyN1jQeajIFEdTmg6oxXJebk0bEagonXZ+Pq6HpqRHnseEA0X0k4KtCBa2Gjm9pXlG3KI1DTfJvpCFcj7Twqzq+b2MFR0SlWYjkSpLRl0txWw8pJBJ4OwzVWrlFTJJy1gOnPNAGIolGhWRFoGdMqP2eKta7pUq0P0rACqXPmQMFOCO8HCHEgmuwPZ0yn3zcWk5e6EKvo0H5i8OWZsSrViJRunpHgAQeThD5aP2rh0ccZ9VAeDRlBl6QosxqwkrBknXTf4H2FQwsPSHai7FSKNjIBXQJgnYGlQAnHrAvHU5wSWm9Ey6hrZ1KOtOZZbZ2cSZlWxOfId5alLPl6qelPgHdCplXkOXGvgfNwHrQnHSpjaU0m2d45APO+ZyY6zoP3DbMek4PGT1/+jOjPlHIOqV1LneMJJ2wqYxH3Kec4RLhDskoxje1XrDG/U1r/E+NQfvLYsWNcp9r6es2swBYAv8CtXFhY2FY36x/pdDr3rqyskAFRcIUnD2OJui8ecDAuIUO5urIc08DkBVPrSmxCldcy+xkRDwa442FdX183vuYoNjcYyXiqvGMaxwawRlROtcUOlIYYfPX9OXOTALZg0fnpvk81KtN9izF9KuePObrsnU9GX1ICps+mGigNmWARCDLWERRYszYHv4lUcRZlTAO0AvB0tMyAx+xeXavcQHLknFpJOPXJ0VhOctGWKV47iRJp1i0MMk+nITGLDITp/sLRiVKYk21aKcOQtzlxOheRb9ntGdeFRGOP6v6xfQURI0k1ou4HJ4+1qql6SeDCOtRqwGN0F1PQJINC//L9w+DFNWElI1FPsKSoFdzgdRQOU7p4rjGtp6aOxXnRNebaJytC4TzpOhwY/mjN4y9Edzhf7FFaMx0iQd0+aWBIjMAz0MzTtPjMPPuQasfsjLBk6KQaFmpCMQu0iba6Hp/3ESuSTT8P8TmYSrXnzxo5vEizx57i1JHAYM6cAVo3EdLJ+FySAeD3655t2/aJtq5/eml1/V+99a1vRcp5sq/vNQNBr+8L2QLgF7j/mHbU6VQfaNvmLUgNou0G4IKHpNfpkkHBwwKAQfS7cGWBPH944Zgfq7UxYnoWIGbUIorAM3u3b99O0e/CwoJZXFyk4+kxOeKsZUCAsowN1QchDjEejbjObK0ZDIf0PmJ9oo4p+sS5hx3TkNl0pmkDntJ0zJbVSByGBmBfCgjg9zFlKOBMKb+mNRuj9XjeeUpcdJa4bi7tQQx2maaw9KXmpKEExAncpm9XHuFlpfJr7moO3nRciaq51zUfq8iPRPps2HaOoDXiY71oYS9nAblONYrvRS1wLKldUSYDmPX6fdMfDoiEVVQdalmiyUBxgDvqiV1TdnqmopF93AoF1ajcwVBnKwcSvq/CChbmPeOTrLUwhpV8xCCJEYuQTh1TH3Lp0NOOTAbXIGP0ino4OQEsu0i/JzkaYwaDPpViICCDY3Hamb80rYrvCrSJM5BkLfV1WnLIMyO6H+WA9NzlqfkczOmadAqZgCKuA5+ZPxc4pr5Oz0fVrdjx4bR47igqoFPrGKJ2JXVlZL3pTFICeE/ZI5Ue1Z/RN40vfPZ4XJ9fX9/43W63+zOPP/74nz300ENbqlavYYzeAuDPc3OXlxd/xFr7329sbFgY6k4Xqj7cq6kP6mhjwyxeXTAryysioMA9iHhwSYyedG/RQgCNYBgbSBTuINAE+ALcEDngS9V2Kolo8YCrGAKBPbx0pKrX1+k9EPvXOjMZK1LJ4khNPflojNCeQ+QxWMRrAUeXgWvE0vea1TfBzs2NnoKUfk494oHvaeB9NjeVWnj43HRSDb8vGWjeiNrykVSp+PwTIKbzTOf4gunpKfJa/t4EwOxUTX/R72QEHxtg1mamKLjFfUF6dzLFqQCsAELTDLGGkiLH+0k/uIsUPg+oR0q5wMg+OHU99M7ynFz8w6QgLWMoyOr9zMFXQWXyd5PARtcXJUOZhBXXAz3oGQDbgPF8qOWLYAQIYVndHPsZ68CROilpEPh2ux2DfeAbaCpzXZdAKh/LmQGarruCq37fDICnHY9pp2MzAM4BV+vCes16PerA6Tmqw0HEsKz1bDq6VQBGmpuWVn6YPq+k1MWv08/jrAENoqDAd219/bm6rn+/qqpfGY1GH93Scb7mkXxN/mILgD/PbT1//vnDs7M7frOu6/vX19ctHmLUaxuZKgQQXF5aNlevXOF5otKPS+SJAmIMAGDo4IIRuiEklQFFvohgr1y5QkZM5frUkCLS1pSdEp8AfuP1ERk3MK6pXck5mj2bGyx6mkWSLzeAUNci8hhFUblutBiQmP5SQ4GUcppZDNIVzjU3Inq++ExtTeJh7DowXITlaZgBgy+BtKTK1eCi9UXfo6lSnTozDcDXRLJToh3TAL0ZONN6ZXN+89dwtCISiHEaEsBXXARySlg6kNWadOQhUtXJwLLzxCCIVC/tibKgaBcKV/o+UjeqOhQVI5vR6/aZKQ2tZCdiFdK6o1EckwEnpSlzgNYIOActuleRXcwRcrx/uCZErjQFCUSsmucLg50L9jaGDdD1s8ekrW/0O2dN1QERsU+vrUcjA1U0fU0e8ep55yCo56iRJfsJvP4KkrmDMX3d+vr8PZrK1XT3NLDnn58yHakvnUs2k8MYiFstimD5M6BZCWXLp/PIiHNTnAOJrkPTtGve+081rfnNoih+9957733qcw5/yt+/JiFn66LyFdgC4BfZD+fPn3mPMfYfzc3N7VtfXy+cc5bE6iU6XVleNuuraxQdIjpWD5rac1APw+tI0MBQzRfAubKySvNicQw8jNSugXYmEKmsY4UsEdygdJ8MC6/HNaWhB32MdZM2D0nFTaTXXEqbxegDwx1a1PSQEk8AmYNorM8RGHPqFOdN0QzoS0T+QUTDEZQCvDJeyUBlwyJwbDKsYNVKDZKyAyLyr7KBPEgoV/JKMogMYNcSaHLDOW20N/tbDrL0d2khm/59AnAhfok0IqlWSTSnAMz94KkHVwE4kbDUuZEsIsbhYS2hA436OLXgdGgqEvSRu91eBF+IcLCsYzZBS5jv+b2ednYYtBLbPU/jUkQvKWotzZPDAc1sbaXCXF3SOG8pTQ/M5fF3aOPiaibdd+ozZsep3+/SgAVyniBEIqUJJXbltegcQDdLp+ePYw7K+XVuFv2qE6p7YZo/gffouuUAnO+dayLyzMlhMRdOx+s+oH1EDi23jk3uu3Tf8Bn62XCsi6LwbdM+73345apb/Nrly8uf3Yp4X5/AvAXAL3Lfoft8/vyZv+5c8TdDCIedswNjQtXtdDpXr14t1lbXYsoNKeDUGyj1WGH/IkJA5IuUM1LPSDfjtWoAQLOhObQBdSLWyUXUivozTUtpW0pPwmBjgLgCoNax1HiQ0ZKeXwVGvkRm4ybjxapBCsAJNLitBsdjZ0JreeLR03ADRHZsfEl+EQ6EivZzwyVPDtIJOjS6T9ZjggzD1eGSNHT5c3BsHfkGFi+nDicVtKaNbB61JgBVQsskeIO1rRHSRHQsQy6Q5o/Hl2wCTxPiWinPBWbxjATAicQTZwlL7VGdGurnFBnDstNlwlLZoYEFnS6GFnSk9QgtSEjt8j9NQet90jXKU67T4KSKXhMR5ASrna4w3Z98yg+cSKlX46JB50p61KmuyyDEkfhgAOGNingSLTmTXErQ/miNQPUarj3fdH9fKNWcP6b6fnUAFfh0rXNQzcF2M1DOj6vHUfETjfr1/LXtCO+pWxkhmQml8L1Jzi/X9JNjKc65b5rms613P10Uxa8dOXLk4usTeraumq3y1teLrsAjjzxSHD9+/Jhz4XgI5q6yLA50u9WbV5ZXDtfjMfRzWEShw60kiB5HY2kpKpmlDACGgbh6ddEsLy+R8YNeLrOkgynRU5rND9a+RKSY0bJEo93wepCwxlC8SvrSIH/Fthupt3K6l0EPn0WkqKwFR1UyGFzUaHDko3VnZueijgfQ4q1CkpmqiCzj63QeLhkcbTiivkyOxghUqQ7I5K4UlbEUorLJVRAiKQnxuetnT6ef1aDmoJv/nANsfK3oI6dohUlxPEaRk6wRoHmmE8sQ0rUii6D1afRqs1AGQIrfw2pM+v4o9IH7K2ITIGF1u31KOZclyHw9U6IvnFjM3OKDKDkBcBLeUADLwXd68+raElud35ClnvVxl1abjHEcWcgUJafxe7g+EgnB3rZwIkQeUtrOsD/gWMLvAs+hGY9JUjM5OaxGlUeztI+i2lVyePRa8r/lP+f3f/r3+FvsuZcD6Vro980AODqJWoKJGQdRu9N9n6elqcNBnocMZBn40/6Jzx3dW/p98L4907T+Z3buHP78rbfedeFFjc/WC17TK7AFwF/A7X344Yfde97znpnBoLitrc23+ND+t977bWoMWLVGVHACxNM7FM0CgPEdNd8rC4sMOlM11SKCZKAoWaPjsZC0kPrC6DoaAq8tGRLF5ClHTY9pNMBeuAx2kKkrasA1LccRL6Lv1EOstWk1nApYulwaqdpsEHye7iTAl/RmgxYlIqZxH7HWkhnYvamQkqWUJo+PU8dhGnAVgDTCyQF4+vzovTIzmMFAemDF2dD34jMpwpG5v9qGRBkBioBVSQoORGI+UzsTAIk+JgEws425nQnkKygyqSEG6QZDOjTiBdGK2M+4fjLS3GLEIhxo/2GSU74OGu3rGm62ffHpZdYulgNRHjXmzhDX3rVPWNvZWMCEIr8KJDx2xviLI1zsUxCwoAq3vo5sUB2dmHyf6XnrfpoGx3xf6bXlkS5Hly/ciYPP0syN7pP8+vT902upzy7tEak9M4Nf760QGiENKmCbrzk7TZNypep86HnonOO6aVaD94+EcfNj9x8//qkvwPRsvfQ1ugJbAHwdN/bRRx+t9uzZ+dXOuP/FOvMV+nArgYgMU6ek1BxaDfBAwzu/ePGiWV5Zo2gYbT0xcpTxhGQcSf2GbwsiX4DY/Pw8kbbW1jdozioLSjABhg0bp/xwGI1gYQSUNIJoSFPQeN2E0RHDy+MFGfzwd23DyNOYOXmKBg+MRiSZTwZzSigjtiHRlCfWSOZz4rYsBVES9iDHRYaoC2FJ+5Xx+RrF57cqj2b0WHnEq69lkOfB6vQzU5VZ5UhaVRDFQYCCDSZPCgKbm5SZKGWubS1C1CGABQDL8PkMgHk8IR3EjFsMrOB7hFRyp4sRfQNTVhBNwb5Aq0tJQMukH6610j+cE9YpZx+LnBg5MvlgAcrBUMqBr0GVoTIyXA5Kul74ruChJQgCTXHsyIGiKJlBhvUxMKqPPwOgyzKsXcr4oBeeBkpkKm75Z+DYcCTzz8/3l96zvE487SRMR7F6LP592iF5mpsdVC1F8Os0rRwdzDRqI6pSyeXSQYmRnkXt/NwlohgdR0suqpEdJ4ghu+VHbev/0Ifmx5rGfGir5nsdhvc1+JYtAL7Om3ruxIlDTWn/QVkU3+Z9WyrZSVt4CGTRckJqWdacO3eOBDcQ9QADYPDz1BggiWpEIqiwvr7K0UW3SxEx1VlBhJHodzriY4PAxCkF0bxmRQZYDBR+rwZXnQdKH7boVeZ0tbaR5MYyCZEU8ZwI5Cn1nFikufHTyERHLyYjxhqVAD9cc86Q1mgM7VJ4vQKwRlEpvSls5RfQyuY14jR3fA+peZF0P6f8W0/lA2Jdo72M+kUb03iw2q0Zo92I3q+9tLHCGlPQEmyzFoSMLaQaaFvzOMGKxPSp7YSJVmCwFygiCLglAI6CHBL96lpSy48wtKfJRFpr1HupoJfXIF9sm+ux9X4rQPFaMeEqflmIdThikneph7kwa2srVBop4WBlH5annrEmSmKajo7zz9XPnj7nifuYKUvFvZz14k5Hv7o26qTpPo/ZJPSMibPBwxtUKERUssQp5SicnxF6psRBVGc4dwj0PsAXG4/Hf9K27T8Jwf3u8ePH117sfmz9/fWxAlsAfJ33+cKFCzPteONbPoeuP2St2a89sJq67ctYQkSVAN4rVy5Lyq4nsndJqQhGAIaMeg+DMauIJEygyHd1ZYWEOkhqEkPQxQ5GMJK0HBsnpAWZZSxsy6QQJVJ7bDiUSMW3H5Gs9imjPxWTfDQK1+XJIw8F1RwYYYzJcGoUkLUHMXGJAS0fLI+fGXCgnoS2p1FUSuLPg1HkOnL+pYY4/65/n/4bax6nNLKEQpRFoNYgim4bjhopEgYmQ8i/pei3bjjfkM4gtR4RJiH6ldofRb/ZsAAgETthACn0/nK/L8hXSDfrkHoa8yeRrzpNOgBBjfx0KSAHkhyw9Pfq6OTgPBFtUt2bBkxHkVD6u2ZjqMUI4CMOh7yOx+9yFgFgi32LtVpbW6WoH7/DmuvemK7V6jnkAKm/U1DO36PgOu2E6bpMAp6kglUrW3gIdE/iaEPeKRGArYptgEehYy31fmORGIDxXKCtUFvLkNmSiIWVNQAAIABJREFUA7G4CIZYYC10ahIn4rG8o7ZpP7GxUf9cr9f71/fff//W/N7rtLmvxbdtAfB13lXUg7/7u7/7aFGYH7DWfUvbNgNEPEmQnkUIoFq1tLhk1jfWOB0pUohqdDTarIjsJK1FUBbqo9+4puEOqKFSmw6iJjWSlGZEC0nSSUaaGsfrdLhvM693cerVipFILGdEtXAQdKADzp9AmuaqJuUgTT/jO6JxNfqxlorohiJ43lKaUmYDStaeB1hkO06NIKXOQTajvmP+zAlwpVnGkxF2HtHk15mfD0e9CYApehGCkEbEiEP193x+xJYhQYkNTH5yaMpRgywscrmHSg6jCJlgWNBKo6eS66fs1HDKmX5Gjy/S1+SQqLYz9xPrfmAiFi9WDlYKUvk15ynbzYA5j4T5+ibTp2iV4+hPyFLQgMYHwyHJ0smB9LJZ1xug2yNN8MKMN9YNBGlYx1olTznToJ+t90+vJS+DTD+C+fXGNjohE25Wb41OohCjNluz6c/Pz42jWoAvvZNLDvwjPa+cgmcyJe9jTsnT+3TGd8GDV+i6SOqUHLwNY8zHvPe/0O32f+fee++9fJ3mZuttr9EV2ALgL+LGnjx5st/tdv+c981/Y615W9UpBxrBqPGHatWVy1cICCg6RM1PHmBOSzLhBmALAAIQDYYD0+t1zYXz5+O0JEorQ8BBBq9rtEmfA4ZxCKSQxePgOrGVR1OXiDDB2qVoU+a8wuhoehvnAAOjsoMcMRAFiQwTzUFGLXs8NhtUi2awUOKLGrQyRsBM0uG/ay+pgjMDaozOKHKHWAULVihIR9C1KVuA2xXThlP6vgqqeT1TiV4JwIWcpRE2DRzg6T/4wjABnMP62poZo2+67NJ03ZSBVSdKLLSkZwmAafBABloS4SsAU72X7oGArgxhp15ihlrpNYU6lvQBZ3XaaXDNgSaPbgW2EwCKJnICPY7cU3qZgYTKCajHQ2RkGoBpJ0iOHZmJ4E2/gza6QAAMLXN2+ljKVM8tB9o8Os9T6pvV+NUJm675TjsbE06mgOc0AOsx6JKy1PFkmpr3gVAE2FOUUZE8gKKgLJQ6Xcho4JljhwAODPLMmAVN5Qqc1tXRaPRh58pfquv6/cePH1/8IkzN1ltfoyuwBcBf5I29fPnyXF1vfG1VFe+pOp23O+d2G2MqGCGACillLSxwdIh5qf1hZLkykHDdVhWvALwAZZBa8D4lTbFxBDhw7ywDMMbhJeYyJurwJBjRH1a5QImG0Yakxgi1VwA+ol9YCwC3qm/pkpBxk+lALbF7jRmPxgTCmLOKc9B6JBlUie/ZKDGocmsIUrEs7adGWqNN/Dc5ECL8kYuBaP0WpW8973SMNORAo/1pANbIRklqEt9wZgAgkQ2phwOE60dUh0zCxmhkTNEx3qInW6ua+rjkrVQgdHHErg6FggTUCckhI7Yzs5x57JxM+FG2s9wfzgpLWp5kKhnMNepjYGMtbl2HSRCRaFnl/5WEJUMAIkirghfN8EuZEgVg1MXpC+Qu7FG57FhP9w0JrvTQr96iTW6D676UsucBD/n5TT9ieVp8+r7qa3MnatrRyNPxE6lpAeAc6Pm02IHT68uzQ3os/QwMUOFchka+eg8oAl5vfThTONdWnf6e/5+9N4+27D6rA7/fme78Xg0qyZJlC0mWNXnEshFiigJ0jEmv1Yu1oNdqFr06HQJ/NOnuQOheITSIITQZnEUTlgN0p0mI2900JAwxYDPbGAcc29hOW7GRLdsqzTW8+d5zz9ja+/t95/zqWWZZlupVqepcufyq3rv33HN/976zf/v79re3c24Tj0MCGH/nuMlO6vU6f6Rt5TdXq4P/pyzbD993332r53mZGR5+ha7AAMAvwBvbtqcnO8vxnXUh9zuRr3VO7i7L8rqiKKYHe3sRWOacNoMjGU1mvsyl22RYVJqRBcq/MLWHacXZc2f6uWCUd9EfRrQes0P1QmtlXtvZT8fjrp+rF3Lrifm5S1FDenssxkbQ/8W4FERjYbmxWxaL54MgqSgJwNoV7FmpgQaJgFkIBoKwwwDMazsV3P7i6BNybNPSg7AKqHz6Hk/JLq4GtnbhNIYb9gyfDYDZl2POIHrS2v9leABCEsZjacpSDg4O1OUpGUvZQOGtCUpWRje1q52P9YfDsibXmMCHjZMq4QG82lPszTYuYMx+FpkiIL5oBWNjbfp6NHf22QAu/J4lHvF7HmjtfA1cFIfDdCsVekWmaPcqeyuFY2RLWx6VZGkiWRRLVawZ3IDKB2IhMe9txww3RnZuIfMNP7+HNxIhANu6Hr5PWBHgwnAs7Au3Kg6vpW2awuNqzUcBmClULMdwE7SdJuk7G3HvTaMkj7Ps1U3TfK2I3NI01QRV56JYb8VR/MmyLN+5vb332/fdd99nhhSjF+ACewUfYgDgF+jNbds2emTnkc1pmd5aVe2rG6nvqqrqq+qieG0UxdPZdMqLfJpNCLiWrFTXGlwOVoMSF9jv9s62bO9sda5aneq11f6S3vq5RzwOmcX5ctkFoVu/lReXbhyij0wDM0V/GexwNp8xj/awulYvasa4Y9k/OKBnsIpN9LwNfDt2pVd5MszemUjD2O0+ekFVcRV7fCx5ah+VWcmw4lR4VMDlhqOXQR1mR1aSfjYG3IG87/OhdEpBGHqKXZZwLYvFnKfNVCuIiVI4O6FSO8KgVacDC18DG57BLQQKdlE5uqOM1QCY32ev18/6khErSHrxrRd2ad+ZIq5EHdP+MgDGa1fdlIKGLZedk50r7+f7mHqOoTuabtg4tcYRYD9C5cusYHgiNdcNpXpsEZAEBhBGL93kXCoo64MY8JwGfuFmwvq7eu4XVhUOA2m4UQk3Yvg7WSyBUp/zMAO2z6G9D3iMPXfYH+f3+2ZAOI6056L4V7Is/meLxcm/WK1W9Xq9PlHX9Z1pmt4lQi+A3Dn3eJ4fPLS3l3/i3nvv3X2BLi3DYa7gFRgA+AV+c9u2dU888cSkrveOu2T8lVK775lOx/dmaTZarwteiCDIwuUKzMvYbOIzU6FiPnfuLHuzCGrnEL/3I6YQq3WdexYuyPjefD6jcnnr/PlOadz31bzDE6/uOjIEURdKz/gD1gcjBbo2eSZK3DV25BktetNLGi3UVINiFtXGnfTiqJsCFbGgL639XF7QGWWovTJ11lJAxeNQsjQGyn/7+WIyUA/CisDm3qSKaYAB7Th9ibZnwKrA7XqHXVkS7A3q5opmEQARbAJQTp/NpnQa2987kN29fUlixASmwrwFlO2J/Yf8s/FvXyL2P+5C1YlfXnCHn6F1QAAOZkUJ5B5x6SXc/VwdxPQ5UTYFeCdcC7im4WFMUjJwtKHcbq18D9rvVwgwEFPZuXbzzsrq7Zz6XwMnfLdoBKJIrFPGfna6rfhOolwPxpuvDgjAPB88zs8062dAKxh4rWi/4HNADQKVwso17X3TTUjUiQotBlA/PxqOwDXz5iq2GSGw+xllrCNaJSaO0rt39YmuIoSPKT6//l3VzQ/fD20nmNBK85DjfWndr0dR+r/dfXf+Eefu6cIS7Hf97NmzcKat9vf382G+9wW+oF7hhxsA+CK+wegPF0XxX4/H4++NoujLiiJ3uGDka1VEo9doqukMYw5JTFYKr2gw5C4SzfcXuccPZMQ4BowQAKA41v7+fi9s8iBq9o+cv6zBbpys1muWWXFDQAR+RmMKvxZ20VQg1o9Ivloy6Ya4HDmO6PDi6EUtYaYuHm89bTJkNnEV1MHwlUkpK8LrRC/amB4eh81Hfw6eWQVzqL1dZqPAFaimdQTGQFjhQ8eF8L1SGiitaxicaBkcz7dYbHC8a2/3QIqyodlJBKUyNkle6KWbhgtdj9jPpXEjzCnURrJjahQ5+ZKuia28qpilWb9dwXHxGAVVqM9t9EfL/IQ1skn1orY+5uE+sFUqOjeOwPdbvaV7htmXqrXPaUlPClYAYBVjoc/PMq3/LLEHDK9oltVVOJhjM+lDSLoKgAfSsD9r1qpWdq68Vzi3bTT38GYf3hLSANaO2X/Ons3q0bdaCMDqYGaf28NsuAfk/rPtkbhj0upmhu9GO07cb4rIzzz66JMffstb3gIP2OE2rMALtgIDAL9gS/n5B8IOeXd399ayLH9QRL7FOVmwdIzg87YlCMJHl45ZcULGeO7cOdnf3+MuPnQNst0/mITNG+LnAF8cEzaXVhI2YMTF2sZw+JhKFcDL1YrPjefFHxwbVpGh8X94ocJ5AYBRuiWb9elGnWiHJT0tR9uMsQUq4MIJsRgAGICHTQYZqr8AA3zB+rU8iDnLin1pPj9tmBSIDJC7CzjO16uM8ax977cXdBG0Gk37UQFRJVIjs3jNw4KF4z6YzS2KWvJ1KS3tINWbGeBtrJNA0fWBvc6YDNb/nQ5fgVsSj6+l2DDajp8Sr+kyZ0VlwN7/uSvFegW6vzNeH1ijlXLNKKUr3XYVCBuH6keArAds9+0FYcr2DIDttWCTZu+lArBWKzQFrNHZX/idw7ylxEia9qUVyHQ9tNTdg5x2MpSd8rWAgQZlZ1Nh2+fOvoZlffsNO/yzTpTFz3tfKbHzCDeSBuxh6blj4V5sgM97HMVPuDj+t9K0/2o0mn/stttuG8D3Il4rr9ZDDwB8kd95pCmdP3/+65/xYf+hNE3uyfM8FadCKLA/MNAU9nxQGBeFPP300/yqYNVHnCmTjNirxd9xIYFwCv1fuGYBgHltD3xp+8fzgkKnJlxcAL7K/BYsJeJYEH4ZAIfKVFyccD6WgWxMBN+35CdLvdGl7AMdTHlKFtd61ysPwFqebgn8vOD5/FWbM+ZFEWO7vPjj2q3sz9iv+hCrshw3miF0amotf9sxqOAm624k8kzY/q0XabwX2BRgzUfPpE8m0rK0yy5x158EH7WLuYJZAMC0m9QRs/7mfZQDFyuWXb3hg2KQsU0VZ/WA2vfeGRfoQ+1ZzuX4Wg/2xvZ0HIaOGXxNnehIh3c7RbUq0rVfytffVVW84tePnnXs0TzHkU7FEJGM4JvnUNDDy1tL6F0bwFuDhWpnRBvazDo3UYeV0h6MrW3Rs/S+9B9uCu2zfkHv2Jtq2Pqz0hA6eB1SRPe9ea0wMPikrKo4jj6eJskvOjf6jdVq9bmhrHyRL5JX8eEHAD6CN//JJ5+cjUajb2vb9n+q6+q2pqnNLlemswkBECU6MD8AcAhIxvxQ8gP4AnAAnri4wCkLN4AvnYiQuhN47VqZUn2QpfOfBgDjgknlM3vCyl4NvO0iaICHkjD6eSyBG8BHopF6/nxCBqpxfRq0QPN+zAE7GFLohVrvi9llHb8iy/LHJZBWQQ8XAp5EQwCsRwy2jcfh+XFMgKkCMIRhGuhg50PWxYu/zq6iYMz1YB6wpfYgLhEi2kSSeCwoFACMyfoAXD5YwoQ+ytYOA7CqZs0o2cq5HdPyYRP8vgdDHUmCeYXv0aJUbeq5oOSNx8DkxdoJeJ7PU0L7krNZQoMJhgBjDNPYeMgOe4W3MV/fH/UABn9n3QBqCyFLMKp1QBDGOkARjZ/bJsH6t1qq1g0SPw9eyxACJEvP/jXbZs/K+Pb1cDnZNkGHf26GKR1DDkwxuex06dLPFj6T6I3j94nBC/Ber6p1Uzd/HMfJz47HzXte+co3nB9UzEdwgbyKn2IA4CN687e2to6VZfkdUSR/u6qqW5MkiZiUNEoIvPBDBjAisAG30IsZfV5eTFFi817PEE9tbGx0oK3l5x6ArYRtbBlXGDBtgKmOHil4gpFBlNUZcPhQBANkqJ5X+cq7DwYBDwn6zxlBCgxZS6Q6k2xlPlU5e49liolsrMNsMysCi91w4dQL9YVOWATtVlmylqc1khFrAABQAIbphyqzezbc8LwJuCif8sLr1dmVAj+Vsz5W0NGhKqXdIG0iUYHw/V0VMV04G2q1ZAIEI/eUlYbgZiDB19aqA9mF7A19ZAVgq0BY+V0NO7yamN7UvRL883rAUMgfUhKHAMxzByAmCogXMkPtZfPxvtrQHwtByFoFyFIP/G3D5COsN728vYsbAdhi/Swf2pK7vJOVbSgNRG1jYCB9QbTlocjCw+va9dv9BygEYC2B2+etn9MOqzshsDeta6Io+uMkSf7halW85w1veMPKhdL7I7pODE9zda3AAMBH+H5/4hOfWJw6deKbyrL6m1mWfvloNL6G/dey5EXszJmzsr19PrCzVMZoQGfGFmB90+lMRlkm+wf7ZM1genRP8hdX6z1SiSqNlosjNZnAhdIYlKpKO/lVd3E24DZVMkvYXjiF5+2i2Zh2hCQlBbQQgLUECNBzfG5VpSqbCo069KS9MtW3MBUQABYAQy3BYjSoWOd8rWBfmF/mMWlGAvAt6SRmKmkyRu/1DPU2+sBm+AG3JzJvEz9hqIb+zKgIkC5RCd1ZEpL1qmczUor4Gsz83wulNEpQXa1CgLMIP3pbW3/U+2bbxw8uZRB/cd2pELbn0zUzwDJlb8/+epMQgibnjPXX2krQCqZeEMZz1xljPab+1cR1PSj1blbsl6Pi4UMl6rLgRg4z1Pgsqv1kEHrhRVDa/1fWaVUOa0t0v3YXGI1gE+dNZjz4Ht5UqLBLx61CAFZdgvly917ndh8ThFl1JxzvwuemFffpJEnfGkXp2++44469I7wsDE91Fa/AAMBH/OY/9NBDo42NjRvTtH1TFKXf0rbta52LXjLKssXjjz8ue3s7FEZhrteELVbeM8MO/AwMVvu5+13/F/c3ALQwBlwoURmdz+YUQoFlGzgYI8XxcRHqHLY8izPwtTllLJWptg1s0dtT5qPGFmGv0npwKLECgNn7Y7lb+5FwEOpnfvWxLHX6frBaNzrG+tmmAd7a4GsY5VJDfC0vfyEAxjwyYwd9ydmYusO4Cmd0kfOaUKyFkHWGJIDxwTwDTk+9vbOPDQyUzjwT/RWyDY8qloP0JR+SoR+zPs/WyvkGTnjNKUMaIr6H/YiQpfKYqEr7mgaU+tVKx3BH61lfLzQy9m7H6F22FOCgQg5V0lo1MLCM/MgYlPpgvMioRgWCLQ/2frWqYJsEs2g0hbqBs7H5C6oEh1of6F1b9cXA1z5HViGxn9txbP1h4GWbH6vC2Gfc/m2fN/z+IBoSP6+q+qCq63fkefkTr3vd6z43MN8jvihexU83APAlePOhjgZBOX/+/LSqqpurqnpDU63/ap6v3zgaj2+cTCZTXCAUpCqKXQAw+Df6tvijQIIghZxpSdoTzdgDxf3ATGxOF/dnublqZHd3lxGJ4UWc0IA+NC+mDceCAOB4PO6P46UpfKK1FB5eEMlQAcIsR8JCc81/60XSsX8LVqaKZO0DRgiLpyd1qS5gQYKQAjDMJ1TQZEwc98PFHxaIVVFKWalQDeABJS4VuUiC8kIsA1r2en26kZWmtcSrQAmQB73DVy1Fq3kGv2LnkkQsRWsYho7KUGgFoPAWjwo89rNeBUxxG1sDuuEAY9S55TDD2QIe8Ix+LIiMWgPhFbx8DzbWLGX7XNhGpfXMj4yXfWiND+xK0BzFMp9pHXfiEnA2zG8ezNPYK54VsPoxL7wqWp1Gkezv7lIYZxUObG4MBDn25UfP1BZV2w1tx2x979ybmNgGBLad3TFCBu1DD1DZwGu6gNUHqUf4XFVo3nvltW1Qwl9vaBOwJraZwwSC9p2rD0lT/dD//f/+23c98MAD/S7pElwbhqe8ulZgAOBL/H57MHbb25/dOHu2umM2mXzDdDb5jiiKXmmCEQAtGIcBsIEgTh0ACQDWklriHbb0wokb/Y3HGFUSqQsFVICiXagMiO2rzdFabxeMGcdAli2OGYq8FLhhbtEw9Qk/N5aujFDnRc3KsTs2ANiXLQH2JoayMiVi+8LnwffR++Xzg7EUaxWi0Y9aaKaxXmtPkgIsrxgm+Hrma71hu+ATgCmAigm06BeyVGDGxwBjABVegw/MwGvSsqoCGMdoNJ+v67+GF/6ObXtDiB6AD3lbm+GYGWD4XjNMIZjD27mR9SIp4GMvsgP10w1AZ58Iww5LtvKqaPxM05i8up7FffOfvvBSoK9DgR/aAY3KxHx3IeuVpm4RgClq0t42Nyc+s5p/9x7ZLP/68PqupMxNSG/EAQAOy81WCbENmDFs23RcWAHQ9YR4z+aq7fONr/bZxmuH+Yyy34kH/PhMEif/vKiaf3rrrbcOgQmX+Hp4tT39AMCX0TsOMH7yySevmc0m3+lEvr8sy+NW0sVpUrSF/mtgxgHTju3tLbJfUy0rA1ZAVrGVOkzh4rS9vX3BqJKxK98K1Gxcf3z0iwF8ZNCplkftZybjNlaJ+1GlTGVs1I3J6EZAj65qbL2og31Z+lEojAl73hAuG4iRASdankZuMEwgUBpldGCBPOMVWTiPaWYc6O2BQUIc5jNbcUy+Bj/zCTBtaKiB/q+Pk/BsF/dBKdqyebvS5yEA1jU5PKLUA4yJ0XB+WjbV147oxk6x2zlXoc+M0npfNuYwFhXbvs8qtSSxvt8GMMZwAbJG4Wy2mmvvE6nU8EMfp31RX3723tx2PGt/4Pwm4xE/R0W+ptlL7EvSBsBdaAY3XQnXlqsRzP2yDhL0dVnaD2wjQwA2ILbPWng/K6sf/rVleZpBJX0p3e5jk0h2PGzwPACvy6L8nSSL/pdbbrn9o5fRpWA4latkBQYAvsze6LZt4zNnzrwmidyPtNJ+c9M0EdgbgNeUywa05ue8s7PVOWAZgFmur/a4dNYWZeRz5857H2Z94SZqMQgBlqB8jWMDgPFzlsPJmgI2EYwNmesVjof+IB4fnqtei7XsansHKqb9aE0HQsHGAa/RANi8s1mCTjTFCf1jMDL0fxFoARBmL9iroW3UqEE6D9Km/GgS2bipi33pGSNHqobmUKw3zkjY88Xr7kRXVt70JfXQ4OIwAIf9SWX7sNxEkAUcrUqeJzKgWer1KmMFHmWx7OX6jQAer9UD3Vxo7xWlc58u1RgD94EPiG+kkj6VmCV2bHgwRqR5xH0Lwef7xviZt6X0vw82Z4x/Yu4Xz7c8OFADlzFycfWmIrsg+xefE262tN2AGzcuQa+cYOltKO3n8J3u7hvYZhr4hqBsfw+FbvpZVhvP7pg25+zbHyhBo+zsfbibOI7+U1UUP37rK+/8paHve5ldCK+S0xkA+DJ8ox9//PFpXMubXRr9QJxEr4GZhwFqqOoEiIUl6CxTxmv9YxNKmUNWmo3ptMVcYqUoHoCJPGQkuBDjWtiDnpadAVIWu4dHAgxZHqxQHlePa1x0wZJUqJWxb4qSMYww8McYJA04yoJ9XJtttYuq9jG1/2sX3xw933LNWWn0jwG++IMrLsAMYfD8N4IWvCALoAvGyfJoBWBGqRQmGL5XixlRHxBBrye8PppDwAMZ6nNvdAEGz83GhQxX0cckxBrrZxf+w6VU6/kSgAE+UGwzvB2hTJX3pfZjRB4oCfym9I3wPmleMoFNMNNsv7oG2j6iELEIYNYORikY/cq8D7fvrafKnMPyL86DfXmLrfTpTdAKsJICi8eq5jqj3D8eIaLRey6zX+ujGP1MLWC38PPdCcr2PiAibHd0zx+EQRwGYKuMdOXtoPITVoHscZa3Ya/D3jMFahXcUeyWpljEzzZl+1PTzfm/uOGGG5aX4WVgOKWrYAUGAL5M32T4SEtdvLmV6DuTNH19lqUL51zatG1kzAKnvrW9LXu7uyypzRc6mmR9M7Csdb7mRRthAxAaYc7YAgwIAF55bOMtADHGyvkLqAE/FMJm82cATNbhAdgueuW6YDncSuJgPuhjKgBrT9jmeAHAVpLWsRKv0nUowfa3danGG8gGwPNUNUrQhUCBDVtPBMLXtQe31s8iQ7RDAZaVoHsA5rniORggEHsnKABwr8A1VyvM5qoVl56PhRpo+VWDn7QX3Jfnic2BAxNHdWACQQCtsegEXmwaDIC1t6yqagAWRpLE5qadGpqw304DE4Bfzd47GD3Gz5TVYQwNaKr7BbQNzPWK94sTSTm73btWUQtOZ65+xhiPAwPPRqnanlaoMhQ+tQqmKmEWM5exLy/7EjhzgeGWxr69bg5sFKjrw2OdDgGwmpL0LQt7TDdyRPGYBkTgfwR1C5XQjkRQ2u4vb/jsQfXsnCvruvqcNO3PnUyynz95221DatFleg28Gk5rAODL+F1u23a0tbV1e+LcNybZ6L62bV7RSnOqrutp07QxymbL5YHL8zybz+fpbDZzuNCVlYIubjqv2ch0MmWJ7uzZs51CGYXJwwBMRauPtlNmocKjCuwRF0yNi+mdq8o+WlEBue5YOI9DBygVEykD1gsxysZkrZ6N4wKr5iO9EMqYpDLgUvXJDq5VsMYEIKj5BgLhMYeMkjSAicwaveASIIAxJHwf5WplwARPqp5hkQkAtlACLwTy7J5g4Md6vJUxwdjAgGX1YD1YsvZAY25mtMwk60IYhjJYgB3YLOIjcZ4s+3sA1s0R8oIxHmViObwR2gNWTQCqDtrvBtqmCRzBzJpSGTDK5hCPEYAZHKhADWGWrrElAlmMof4iEDSzEROvUl+uLrn+KPn7jGn28n1QA8+393xm+ZmbLp39Tfznx1g3PyN+LpjP5zddfnujJXN/HqE2IOz9GigfLk/3vW3tmRsD9o9t03R0EEXxR8t1/S+zSfYrN9988/Zl/Os/nNpVsAIDAL8I3uS2bZP9/f0TRVHcGsfxq0QEAQ8bz/hLN861aPLdPh6PX5Om6bG6riIIouh7HKu9JQF4OqNIBVGHtAwGy/CRgspocZHGSE8laYLcYsTNYSSp0lzbTrGqC6ZlVekUyd2sJ5jGeNz5WPds0Eq0egGGqhvgyeP40ReOucCNihiP/wNzFMmLNQGbucYsQWN8aa2lXPS3AcbeKQpf2SNGfxlmG1RCa+gCZ0zxWqjUVeMNnTsFa/SRimTZysI07QjoohsIzfL6w0vtAAAgAElEQVT1YiIbVTIg8i5TBOAa7mIaWr8uCpZw6blNhba+L/j78mCfJXS8FWSxngFrNcD3gNVky2OJenbr+BnGvTS9th8P8z1guFN5sGWWcNdbBgBradtGv3QMyfdpGT8Ix6tMErivRciIBvjqRgd2oiwGgHlbP5wAqp1XfEZqHxdogEpOb2vmS9wGrMyE9p7bPJ6Zj/hNTH8/cyDTz5ABsP3dPr+oGvBzyg2XzSVj45GiS/5UEsd/uC7zn3vqqXPvv//++3V2argNK3AJV2AA4Eu4+F/qU0OoBXR69NFHwYKnk8nk9rZt/9Z4PP7rIu3JpqkdR5haTRYCuMKIA6NCiDvEVzOMsIuc9XAVrCccXcKFF/dnb5jjRLi4qeDGSs5mP4mvpphGOdz6zryfnwHVxygzInNlkk5/gVYGrOVKvcArKKL/u1zt83u4Dx6LdCb0UQG4nJFmYhLUxdovZnkbF+GqlabEWmCTAfBJpPazvnS1gtjrgjEiC18ANsD9Cz/3CTteqKTZxnqOobMS4cu7UeE8UMJFBQIjXBDAVWVvbtHWhSyX+7TYBHM3T2jtcysLRA8d7Nnq3+r2hHIwxrAUP+hVrdZQPk5Pc59R9jVgNv9nHQ1TNy/d40ABrWV1m6/FfaAhiBBFCHMSCuUM0FQrgM+IMdIOXL3KHWpz69kqI+0tMsPPDNkxndt0XA43m7EmkPtRMquM2H3s8xMqwPH38XhCBzP1Icc6a95zFLlVkow+/cxY3zuSJPmlm2666eEv9fdueNywAi/0CgwA/EKv6CU4Xtu20eOPP/66yWTyvUmS/OdJEi3KsnRFueZFFv1fsEswJgAqRknsghde6PA99PwsZQllX8wY877+whsqlkORF+6D+wO48UfdnLxZA/q/nj2qIX/L3icAGLRWg9oVeKw8ao8FtmDEqCjzDqxhugEQgtBKrSUxYoXeNdihAXCpKlz4OlfKXiGsgrgJ/WyeEUvRCgC9cMo2GLoBgDVlB8Dd3G9v/xgCsIrbNNAe55WOkRq0kjSdEGzKNVTMDW1HsXFAli6Zu5XnfSk8dlgHTb+CKC5kqzoTrhnKIfCy/N31oSGkg3mIWplaHrDNCYNSd4r2SE1WqFpnkEcr08mE62mz0+EYkL3/4Tyubph68NMNm7J4G0Mz0ZaBMN3G/GYlBHNsbMLRO/zMZtrDeXEdN1LQxrkDgBEnuV6r4j+KoiqO46fatn1/0zT/12q1+t177rlnEFtdguvT8JRfeAUGAL5CPh0A4fPnz3+Fc+4Hsyy5X0QmWorW1CIaW7Q1R4swC2wsxkaI8HOAL+6Lr2ZrCQDmRZcA1+fydkIv9mF1dhj3A/ia21CoejXVLnvTfiyHAOwTnAwczGWqZ0QtS7Xo+9pzMB4RY0hkZhUjDel25ZXCZMAsS6sDE0qS6OdGCQRIAGA/soJS5yEHK29m2LN8ADCYv/9NIdgo1SX9BOPCP82YAueNvieOk44ywSYoTREaEcl6iXYAgi/UvjFfr3xKkzexoD907Eu93lhDa7vctKhLmfbD8RrJGL1i2frPykhRivbRgh4E9fxId/sNB6oaNNoAAI/9jLmQuZvvuGkJ8KCu72uGJIfGhXQzojGK9PUK7seKTOAJTfFbEExxuEeMRe6EV8HvaKe+9ozZZuNpQlOiOlDlRVGcb5rmk0mS/LskSX7tjjvu+MwV8ms+vIwrbAUGAL6C3lD0is+fP/8Ncez+TppmX1NV5YQK6EzNOFCmBSgDgOkR7fN1DTjBfO1CiJ4lbrgvL6zeG9hAFYAGoY2xJCtFZiOMH6kNpt1X82l1obV/p6VUdcHSXGErPxLgQj/gSGR5sEfAsQu2MqRaWg/+AGd15NL+qJZo1T9aVbIezMCAYbyh+wnt6V5g6q+lZnOAIuh4EVkHul59a0AHAGbcIkrFXqnVMeFM1yHL1IkMAIxzShJsVmqCM8rk7G37EjI3Cuy1egD1oQ1kpP61qd+373GaO5ltJEwk1vVeEyYgKRPux7voipXpTLBzCcHXQj901lqBnrF96Jv7CoiFfhBc+X19T+k+5iMjVR+goz+dY5YfW6IdJDcNfdZ1L57qN3g2MqRMvA+x0GqFbnCM/ernO9k/WOanm6b5aF3XH1qtVn+yWCw+fNttt+kudLgNK3AZrsAAwJfhm/J8TglhD6dOnfpqEfmetm2/PkmSBdgBLvj0Ua5KgipK0QaaVnbmvK9nKeYfDact2PfR9ML3b/UiqBdZgAH+mE1laI9ogGkA3KtWVYFro0524bfXrT1WXxaOMJOcy2p1wIt8V46E9WAJMVauDBhqZ+QEU6ClJWplZObhrCEKEHZRuAwWDGhmuVeFVpZfrNnDynQt25ZAxd6p/spYCVY3Ayi5Jr70HAiUElV8A4BRgs+XPkEIfecW56oADBjrNiCM0NOyK8vZHlABuDqbnXd9Z55IpK5nTDgCWHOGOdYuNY5jfV//fVV1a7nf+r5xklF0Z2uL57WNlW0EQuapvfrep9vc0LA0KK8zEapTvV94Px2H8jaWgYDNKipYL2O1eA7dCPRe0x2T9+CeZdm+OPlUU9V/1kj7R3UtH2zb9vQAvM/nKjI89qhWYADgo1rpI3weMOFz5869Po7j78qy0Zudc9fXdRUnsfYmAb4mrkLJGGCLi54JqnAxVMegWHZ2ttkzpusjw+x95Izv+4GdgHVaSDyBS6um3txDX7ipU1Wgo7FxViZW0Y/ZKvqFsrFUjN80mvqEEriW0tVZCkYbZkvJc2O4w5rhFXZshi14VXFniclj6/MBgE30pWVSjW9URmrqZ2804cVLBDb2S9WwBEuCTQTUzkb1+XqpW2tlNJoQgNcrgGdBC02wdSi1UTrneBUAjYprY8DKghWAtS/K18UUIl1bTR3CzLC6XfH1YNYXsYEAQmPRpqhmaVrNNShAQ8ZvNpLReMrHoFTPqgFbBCpq03J2LzY73K/Fmmm1w6+Z9/lmCdlGvsCf0S5owX7T/vPgyyLq/tVfiriW3DQiKEF7urrpUXtV6gTELdum/UyURO9zLn530yw//LnPPfXYoG4+wgvN8FTPewUGAH7eS3j5HmB3d/eVziVvbprmG6Kovautq2tdFE3W6zyxWEJEH+KPgYmxWStHA6g1Q9ibQPj54rBsaKVeK1t3pefAkMIYlAl08HwGklaCDrwrOobNQnHbyHKpMYrsL5eVlm9hTgFTC5SyBUCgqUhUSDNeEfOwOnIE4OEccKcpthB6H9/HfrJGK2K34RW0yooJbL0YCOBlIy8o5eO80UMd0cDCj8po1pACcDrm68Hcr/auUTXQfnDbIiFJgVTHnvxX/2+mMFEJXshqteRrx8YIbljczMSaUGXeyhCapSndni5QKmslQAVZHE1ijzWRMdO1YFARKegi35mmH5+vdg8FUbZpsU0b3k8FR05+dz1yfL9XtWtf1/rBxvqtz4x/Y17aPkfah+7FfGo2Euci0eekde9vm/Z3Gtd84LbbbjsNg43L9zdxOLNhBZ59BQYAvsI/GWfOnFmIpLdNMveqfF2+0sVyfdvWG0VRbqZJfNN4PHm5c27cM5m+J4sLIi6CAGGUgHsFq/bqzHc6tK00E39jLeFjvDq1K3VqGIOyWgNt7ZFqeRT9alyQrdTc3YcXZvQntZmLcSQAGUaPwBLxRw0uOGDrhUdaFrXys7kGcwyGI9HK/nq2pUlHKG1bqZ7GGCzzqqMUSs9qZIIsX+2nqqIZgi+9L1hfloz4fQAwHbvA3KtcXbpas6L0s7+eBasNJWw5lamj9IxNE1g/5nQ5voSyeFda9mV7iq4igpiVyTUhSDcNytx1MzGeTL1ftAIyXi/mlEv0pb2iG19DpXwojLLvh/flhol2pn1QBJk5k5hivt+6YVN2beVoA/zxRE1FoBbPV4jhZNuhjV28iuLksy6KPtBU9R9ESfJnURQ9cvPNN+dX+K/w8PKu4BUYAPgKfnPDl9a27fjTn/70xmKRzpsmG2dZtJkk2SueMSf4urZp/mrdNC+rqioxYYuWirV/B7/pra1znWjLGAvK14vFgoIusGTcQgAOWRJ+hguv9R3Dn1lv2GaRrcwJYKcaG6YbNNhQkkNQ8L1ntZr04qtSy89gwZwB9qlHcLoCwGgZHKIhqKL9R7/tLSSNmdlzIO7QAiS4FgTgmOlINNbw4jKKpgLvavZuk37eFnF+YOoA4BZlZ4QxlDhHjCVhhhmjWBYl6Nk6FcQ6SqSBE2v24utK16Rjlt5JChsJViW8MYamYeF7AFxVRmPTkKSZMvZsIrP5QgowTDpc6eO5CUG4ggd+PI+9391GxBtlmNDONkz9TLl3GwtNSrwKO3wPDbitmsLP3gQqegJ1vVqt9quqPhNF0aecRB8RiT6QJMnHJ5PJo4N/81Vy4brCX+YAwFf4G/yFXp6aeTw13t9PXi518rW1tG92Tt7UtnJdkiQw+FAAhnhovZLtrXNkwwBF/AwgYOVrA2BjMSa+snKjjSnZzy0mEaCA4+U5RmrUUYnlVW/EYMIc59neeg1ls5ZgNYM4925Q6KliBlTZr5a2EViA8SG1ZlQg0V4kncAsWpGuYL68jN6yqb29ckxZu4mbfEACVMUUrHlVt7d5ZOiA9zbWPrcGO8BMA9aZq4MDaWiTWUhTYlNR8u+4GQDTiAQ2mQBN2lPC+xpuX2o4AgaMG0BK9xAqILPgBpTKqaT2MZD0f06zzi8aAAwGPxmD/WayXK0Iyrb5YcWCmxUc21Thul66MdKNTDir2zNtb2sZ6+Ot4sFwEC+o0hAKHKe3nLTPkw9/yJ1zn67K+t+XZfnRtm0+J9I8WparJ9t2cu7uu+/WBRtuwwpcASswAPAV8CY+n5eA+eGtra3FaDS6taqqr6qq6q9kWfbaLMteiiQ6LU2XsruzJfv7GAcqOSsM8LWZX4sutF5wr3b+/Iu1XWzn87kCwHLJ0iqeJ0nUQjGcF0UZGrm5eD783e4LQZbF+9EEwrtjrfIl2THHZti/RfBCkM0LEGaZ+EIHJiuFGrBo4IHOPgM8qC724iVjwzXzZ7X32XsxqwsV2CZKuey5xgg0KGS1fyDF6kCqaiVwwiIYewvNDoCZwuR9qsmqNVzCgu/V3xq9cDMD8U5TXnRlBhgAWW0TaIZ0QmET0oASiq7wNc91VnoynbFaQN9qGLaYd/ahOd3DVYuQEetnELsZGzXWS4vNluNcwOA5f45+uuvFWFjPJEmaOIk/1zbNO+MseneZtx9fr9fnnnjiidUgrHo+v+HDYy/nFRgA+HJ+d47w3MCIt7e3F3VdXx9F0a1Zlr06iqI3tm376iSJbtjd2ZlsbZ1zAKiNjQ2qpI2hqloVAigd/bGSooGZCrC0r0iv4WzEY+ArLsow+0B8HRyYTHBklpM4BgB/Np0yCs9mmMFkzQ8DrBjq4NXygCwYwKuzxrCgBAtGb9YvJtW9+g/7SvD19o8sQ/sRGr2PZ3+Yo/ZlWi1FAxy1HK7RhT0jRT8YAFypySXDErJERVh7W+dktdwVaaCAxhw01sXbMALoORaVELhxHtj8sB3g/MhXCRW1VifspkDox6lYScBmIeNr4sxtosImZcIA5BHVxat8zT4wXKRMJIe16N83e33e5tKvGfqyBr56HhbQoRUAlbrpqJaJwQDu7OknYNs2EtaVt5dxHL3fueQXoyj/gxtvfOUZ59zAdI/w9394qkuzAgMAX5p1v2yftUU6gUj66KOPzjc3N69pmubLksTdVeTFG3d2t++JIveyjY2N8Wg0cuaWZGVjsFOUo5URwrO579v2CAgAHhOAwaAB3Bhzwn3RT8ZFen9/V52j1jmBA2DP/mRZUhAG1mzjUOiPAqTW6P368jNVuFpA7VKcTCAl9ApWELaZU/pi+x4uQBs3U+iqOEl7qxbEQEMLjghZGdXP3HorTQI61L44phOqo+ewd6xKOXfmCdnZOitNtRYn6L/WemgmMKkKWsvQkTcr0ZIzTKtQaYDi23quPQBb/1iTG/B4ZD+rP7T2q6FqB/CiAg8AhboYYDxfbHQxkzhvNfnQNbB1MC2AVTYOf3h1E2LjTRo/iVvYG7ZjxpGK1XAsb1d6OkmStydJ9Ou7u8uP33333eqTOtyGFbgKVmAA4KvgTf5SX6IHY7hrwdbyWL0+uCVJR3eOZ6N7RaLXOicvrar6RJqmDMxF8g/HmxoNgweYoefncwyVDdJ3GLPHmD1FQpAf/eGoj5P9vT05ONjjKddNRZCezGYMg8eHFSAEwDYLTRwf4RLwVab3NeeUdYaVntPekYkfdA+6dG3i/Vr2P8nkLUbQjx1pz9PbQoKN8kV4BbT1VJNUs45rtbpE0hCFUwBiRjhqWELcOplNxzJJY9ndOS/nzz4p69WeCARZAOELRnWgfE69A5euDXvndKKqmQAFYMs4SqTHV6D05hgsl6eSjcb0scZ9wXAxboTXxGQjjlrFMh6NZDKdsvqgrw5Rloh9VE9rA2A7v7BiEArWOHdMMxAFX7BgY7++SoLD15GL46ZpnXfZOifSvi+Os1+YTCbve+lLX7rzjI3qkFD0pf6yDo97Ua7AAMAvyrft6E8aYPyhD30oufHGNBO5bpZl7iUi7U1V1XyFi9yr4yg5kaTxsYOD1U3Lg/2Fhh3w0k0by7ooeVGezeb1eDLZS5J0p22lbJs2j+OojOJkvLu7fWp3b/cExmLjGEwZZVME00dkvWOCpcjO7k6XcwzGDXETxqQA2DHLzQCuiuDk43rVycun+kBoZZF6lY8H5LywZ80UQEWqQGaeLi0X1TwkTlHCHUuK8AKYSng2ZyVunWUd0QcaPWAkCpX5WrI0ko35TOpiLdvnnpKD/S0p8qW0rQZJ2E1dsBAFqf1UHBciLGwsOFkM605vokEW79OQcC7GQgVgjFLzaML+LjYEAN3aO3Zh44MNAjYoWGOtBrTc1JDNmkDNn5QxVgNlE2yxn+vDELBOZOgYI8tSGY/GUIIjSuvjTdO8t23dU3Vdv6xp2lvX6/xMXZe/XVXyp9Pp9MzgWnX0v8/DM14eKzAA8OXxPrzozgLiLeDRmTNnRs4tF3kez8fjeDPP69c2bfWtddV8hUh7DBd/ujfVdRPF8ZPj0fh302z0Lpe0D0d1lDdxXGZtW1dxPF7t79+cr9dfWVbFNzppr5tMp7PFYmNaFEVmsYppEstyf19yn4iEknS+PNB8YM7UqpLZhFiq6gUm9yBHJufDAepKWSaFVlQWa3lUZ1R9b5clZ/VSZlh9NtL52ySVCOV2jAqxT6sMcDLCjHCjdeM20rnkqpbJKKHrVb7al9XBjuzvbrMPrM5YGuoQlr6tTA7zDuwkKFaiMlqV2/TiprkImHzKWeQkxbkh9xdCuTmZMAjv2uc6oxSN14jyLxj7eDzS/OJSjT1oVtI2MhrZqJOOJuGGXryOHqliXXOLveMWnMa1d16lWfqkc9GfNU37e03TfMA595k0Tddpuhtvb8fjKIqKPM9Xd911V+kcPNaG27ACV+cKDAB8db7vL/Srdr486T71qU+lTdNc45y7N4qi/6qqqtcjnDhJog9Hrfs3bjR670033XQGU0E/8iM/Ij/8wz/cmU7+0R/9UXTnnXeOtra2Tq3X6+NJktyYJdHrXBR/TZrGd2XZ6CVt08QH+7tqRVlXsre7I8uDA5pwaECB9hbxM/Jv70sMgLM0J5ZPwQgBQrFacAKUaAjix2yUTYJVpprP61llko4JwGSQBGm1fsQNam2MQKX+OQHoOE6RY+4XBhqagrTc35XlwY7UBVTBhSQQjDHTGAYW+H8FM05M1TXV3sY2MX5k/tCY1wXNxznjdcZwkUrHkqLkPJ5xg1BXTsqmVVY6nrIvjA0KAHScqXNXWdTcAGCeGeeHHrrO4ioogx1jbdCLVzFV2fs1s3fOTQt6DY9JFP2Wc+5XR6PRx86dO7d91113Vc65fvfzQn/yhuMNK/AiXoEBgF/Eb97lfOooWX/yk5+cb29vv6xZN3HWZE+88z3vPP/AAw98URdj33+WX/7lX45uv/32V4xT+Zo4G31LHEXfVFBspb7P6Blr8AKC49XLWcHZpwV5VS4AV9md/9P1gTUwgQDqAZhOTlDwGgBDOIS+LhnmWGKUwiP0hR2ZJ4AMoAn/ZbJdBjBAhaxjOFUB0CoEk0MYO1ru7cpqtSst7ShLSZyOUeH8tISuHtTsYqNHDmGUn0fG8SyQAD12mlmAuXu183gyk9FkInGUMaC+rGrGMC42Njl+hH5vWa/ZW4c4DP3zYq3gr6IyrAVNNDvQR1kc7Bd/yrJqq6quRqPROomzqmmaZVWWn62b9vdb1/5WXdcfv/322/cHZns5/3YO53a5rMAAwJfLOzGcxxdcAYDxxz72/lNtm37XZDL+n6O2nUOIhb4w2C9AzYD1MABrohEcMy6sdGq6U0vw6RS66ANDjQyFM9kr+sA+uCBWFyn2T5OM7JcOUgTgEY8FD2aIxbA54JgWDoexnrJRA5O2oogKJfmyXMrqYJclaDo7I1MZjN1HGrLjCxCusHEAO9Vj2bwyGsQcscJmIdEcZwBsMgKrTWWFYPpGqIYG+E4mc45jQSgHcB1PUoJ9vsqlqdRWVBVd2MRgHliZvZqptG0UxQdpGn+8rtrfrZr6Q3Uta6mkqF29labp6Ve84hXnBqY7/BIPK/DcVmAA4Oe2XsO9L80KuI//4R/Oys3su9qm+ZG2beZglDZbivJuOFpkpVOf5tuzXvQojQH7URn0gA2AOdPq4/RovOH7wHCmAshR6ARRVgwQhtEFhGYR2SRuYL1glBCEwThkNNFMZVR1wcphqbleLaWF/aSrZbm33TFgWmea7gqjUgiX8GIx/JKi90tbSn/+mEMmGOO8UjhbzSQbT6j6XhcY/2olGY1lOp0RfHHu8A1pXSspDE/iiH7ZKJmjDM985xLq8VoqmIM4vp7WObdu2/Y/JGn8sxvp7I9Ovfzlj1+aj8DwrMMKXHkrMADwlfeeXnavCAwWpeRTpx50Il+HeV/38MMPu/l87iaTCT+DZ86ccZubm9Esz6PVdBrt7+93n80oyqfjJL47TuP/IcvSb4b4B6b+GKkp1zona2MxJlxSoNJSKieCzWDjEACzjdrF4mk/FU5NjAf00YAwsgDr5XwuR4xU7ASrSTwUYIue6iiDSAljUntkjvP5VIVd8JuGdWax4s/gAx2BPq4xz4wStEfpZwFgiMUAjqk3r1CXKnhqa7BCOh7zXNCXxqtFibkoa0lHc4JvkoCda5YxM3/J7CEOQw9c2TAjAlH2LrWEP13MMApWOicPJ3H29sXm8bdff/31n73sPljDCQ0r8CJfgQGAX+Rv4OV0+g888EB01113JZubm+nJk1FS1xtJHMdZVVXzslxu1HUzjdt4lKQubVyUSS0TkXpcN03ati3SDY63Up2oy/p4VRXjpoHMCGYVxSKK3avyvPwyvF72ZtmPVdtE9Ek1mag32UDJmUENTlXCIfMl4HqwO1SZVkETramU3TJogcYi6PuaR7PO2QLUYGoBAAYbtVzjg709KetaxuNM7TqdhjGgT71a7cvB3q7UVS5Ns2YwA3rDWmbWuSnct2prdfRqlf3iD/q0GqyAmWOcTyRpNtGRp7qVFZzIYOmZjmU83SD44pzhFw1BmY51IR0Ka1UQhAHGrNBDhQ0xVdO0URIfrNfL90RJ8tY8r953zz33DFF/l9Mv2nAuV8wKDAB8xbyVF/eFeHB1t9xyS/T0009HdV3HcRwnWZZBApxMJm6cyvh4UVU3NM7dFMfRjUkcvSRJs2vbprpBpD2eJPEoTbM4ilzUNG2MY2BOp22YZhs5V0dlUWbFehWpyCqnwCqNW1muwR73ydZgKgFAjCLtUQKYAIQEYDQ+VcXkfZa17GomHOqp7GOMfIC9zbeSKyvGcb5XzTgw0gOjiRF/gKMD/NBvBQMu1gXPh/F+EDZlmaxXOR290AMmC43UFSxymll8sLMty6X2f6WpJELqEs02QOW1H4wyMLYfCUePdCZZx5TU3hGsFzPAsLl0aSqrZS57qyXBd7bYkDgZS9sAqCGeQsKQrhUAWHG+4pRUHLumLuuSFqISNW3TPllU619bjKc/c9MrX/mZzmfy4n68hqMPK3BVrsAAwFfl296/aCsPA1ifeOKJdD6fZ7jleU5g3djYiNfrdRrH8cxVFeyrJm1bLaRxG1VTnGxbd20k7Yl0NL4hjqKboig+maTJPI6icZZlCS74aK1arJ/O1mK2VL2B10VOi0mM2pQFBEwIKdAxIoAVWGOFmMF1Lvl6TRAcjWcCtS98henfxMxagJsabIBJMqyhKpmbS5cn/0nHz0NLRQfYAYiDCarVhd6YoIRStNo6wlgCoqeyqmTEMZ8JHbAgroKNJWwe5/RVHtH0AuIwHA3sOInh+IXRH4Xw/GBPdnfPS1ksJY5g8YERKa/SxgahUgYMxAUAA3zN+xlgzpnfdMSyOM4hrwopCoA2xo3AftHzRQDDmGNJCJ4wkw68HzA5geTauRbJQ6cXi9kn8lUe7+/u521dv7OJ49+46667tgYl81V+cRhe/kVfgQGAL/oSX5on8GM80YMPPhgDRA8ODpKiKJK23UujKB21bTSr62YcRfE4juNJXdfzum6Ou6a9Vpy7Fn+vmmo+yrKpiNtom+aYi6JZEsdZFMdj5xwoYSbSThzmdryJBEqaamLhgY1MEv3YWio/HgS2pQxXAZYAXAGA1/zalABgjOWoIrcs11KUhUAwBcHRKJuy5wmQsVjBLugdhhU03vBMsi60BO0NOViaDvrAKDFbyZkE1DtLMXjBJRLD1cri+kS4aQD4wkoT0IlQAwAu+saT0VSm0zGV09hY4DWCrQIEaVghDTcZy4M9Wef7HEOiFSVnb1EmVwYMUVnZqFEGRoVI4NGrRRmZbmBgwSOqmg9WuewvVxRYaegCStITBeLxjIporMyZ9Q8AACAASURBVDdYOhg6BV1JtBKpH62q4qNpmvybKEo/cP78eVqB1XX92aHkfGl+Z4dnvfpWYADgF/F7DjeqBx98EH3WUZZl0/V6PQEwRlE0Kcty3rbtDH+SJFmINAvogkRks6nrk1Vdv9Q5uSaOkrlzbtq0zSRyDo+HUxEYL/wzCFboHZqymHOn/o8tnTJQ9SwORVD4NwPe61LKSpOSdExI/2g+sKYaQZGLoAGwXQAyARhsVSBeyqWsMaYTy2g8JshoIII6VeGG5+XsL5XOXpRFFq0jSlZmtgQnO9feTBnIixK09lgBZnEMS0mQ/pSMGI9BehMAeDqZ8aFmv6hGHqlMJmOCI14nRGIcT4rhfz0iAMOzOl/Cy3pFABaB2QXmfBE5qOfOcnSM8nHKLGGNJtbXoKVkhD3EUlS17O8vZVUU3JCMp1OuDUVZqW5QWKbnHC/K0An+voxT+RPn2rdXVfW+siwfHTJ2X8QXgeHUX9QrMADwi+DtQ//1W7/1W5NTp05B0DTe39/faJrmRBzHJ9u2PemcuzaK3PVNU58UcZtRFJ3Ez9u2BeB6UJVR5HA9j9O6rhkraCk2IZCSBZrBgw8owMXfcnrVZUoB1G4GfvhZmKZj30cZ2BKK1N5YgVntG0lX1Zu5sbKzlqHhAoWyLwCYLJNK3jFVyGCBNJ8IYgTNYpIMF4+FmMk/T7hxIDtGyRdztrVnxN7eUdOEIubnpglcryYEY9yY7sTM3EymExQG4NMchinAvxrlYVTv1U8aj4EKOoOBRoRe9VqK1VKKYil1uRJxKD0jTrHg+cKHOYXoCx7NfDNaOl/pxgHrqAELy7yQHBGMq1JcGst0tpAM/tTpSBk32TIMOdAC0DlhvAQn8qdxGv+T2Wz0uzfccMPyRfDxH05xWIErdgUGAL7M3toPfvCD6MMi7m8WRdWJPEefVY5HSXQijbPjbdteU9fN9QhCiOPkBufkRBRFMxFBWTg2phQyPQPaBqwyCFm3Uix+DtAJS7MGtMZiw59hyewxxiwPM+QOsDijqyVWvcFAQlkxQBf9T7pUUfELVgw2WBKAGzyWwQoIEmiYwQtFssC6AnOwUEIjkcj7Oqu6GWCO1CAAW825WP+SlbmT5iKmUBl4CMCY/SUAwwWLQDqlmAlqKs0p1rAC/AGgOd/bNnMMgD3+ThcspyVp7U2rwCpB7xVl6PVKR5CqXOoGwAvGD6BWxTOTjmgZqZ7VtKjsQFjXY2fvQNZlQaHVZAMjR3PtXyN+cKRVgulkoVaaDqYa9Kd+Spr6pyRufv7uu+8+f5l99IfTGVbgqluBAYAv8VsOwF0sFpvj8fjaJEluaNv6xrqur2tdc51z8rK6ql9a19WpOE4w0wPaNW6alpSMF2WMy6h+VsVNXszDYHSUZavAkpEsEs5GFwqRDpeO7T44pgE2gIWlWe/GZIBgy2d9XSvJGiiGx2Ynk+VUnTdV5a+OCwF4wYDbGm5RiMwrpFqjJ4weK8rPsIKCJzMzICiOAku0c+XxGLIA9qvH4KbBHKNs1tcA2JfDMSPLcR//2tQJCxaTI0kzjBeNeQwqh5ua7BOvVUVNKtyytYBqGWwVAIyNBgCYx6/1sRRbYfOBXjfYr5RSljkBGO8gHgsGrKEO7AprIJK3ygTwo+dMB7B8TavK0Wgi82PH+HVNNu7o+TxC6TwZMbkJYAz9WFmWv9+U7Y+/7p673z8IrC7xL/7w9MMK+IGLYSEuwQo8+uijKBPfEkXRnc65O9u2eQVYbdu26M0umrYZi7SpMS7m20Jog3lQL+m1fqudfhikHt6H/Vb2R/sXaqpa+04ItMZ2lckhw1dD1MPn6UVUyiSt1xoqjA3AL2CoHtQJmCxjQwGsFo3aB8XfwXhLKfMVjwt3KfRDwX4VsjXzFjaQPQBrBjDnfVkiV2tHAnAgvNKJJO0Xs4zOMIFWe65g14waUo/nJJ0KxpUZRYheLowvUo32ww0AzGfwFQTdI2BmWI1CkihTwwyGHMDT2QMuwxUKcYJzgBkGwFnzeBV5dePA14lj+s0URGsHBys5WK74VmL+F8x3sphzw1D4VCcCcDphCRzlaPR/20ZOL9fLn2qaxb+4555bdy7BR354ymEFhhU4tAIDAz7ijwSAN47lNW0r3yDi7nHOvcI5ua5t22nTNI7ASOTQ3iQZLhgRZlzp7KSwotm2ymQJ0rhSe4A9XFpWsFU+ZQb+IZBzbMevg2W9ci7U94D5/D7MHt9nrxfKZS96CpfQsm0N0EPw7cCZAKgslT7O/o+poSnIQlm2ULtJ/JszrNkIOxAp2QpFmdinEmEtWL5GH9mnHh2KHzQQDgFYS+P6KwAAZgmas8C66Yjh+SzI/MWssUg2yjiTC3BlX5bL6gHYu2cBfOGKpV4fAPVMMlhIogFbIPhgRaGZtGDoAF483tKZdIYZz4F3C7PAeA9wzLIoZXd3n8pxlMTJwLOMeb8jKLJR/UAJO4UQbErgBfulX3Uc7zlxv1Hl1T961Ze/6j8O7PeIf+mHpxtW4AuswADAR/TRePLJJ2dpmr6mbetvruvmrzgnd7dte4zjMcFYjP07LP+GrLJnxArQuFlp2EqhIfsluATK5cNsNDzeYQZt/V8VV/meqVcxXwD+YICdYMuXgjume2EOL58DJWgAsO99kv3CeALjNyXKs+iJFlKXAHqEFTip25q9zRh2j3VLzgiAAQtmmReP92VtgLBtYMBmsXkgMHuFtFUOTIjGNaIazFHZTLUxATiVplU3LAAerBw1sg9sGPaNGpiA4gBZMP5w/Eo3TS1ctPA4vwFqKlV54zVZ+V1Zv6nFsenBRgMuVyKVaNUCxhwH+0vJ84K9ZVNC47VnHDlC8lLMlCaMG2Gd0PfF/VDnTpLk/W3b/sMsy/7gtttug/R6uA0rMKzAZbACAwAfwZtw7ty5jbquvymO4+8Qqb+iaVqoly1D94LRHQNPA0Y7vWcDWwNX+2rqZXvMhf1XBYkQ2MO/d0ItL2jCY63MjK+KaRxU7UuuAcj6I3v/5QsXNQQ8mmOwJO7FVh541YgCIAoBlvaE6wLjS4UkLTJtS/Vgppo30ozbJJMU5VVWCLTMrpm/CsC4aa6uAjDXyZegrQwdbnh6BywkDEFhreyXoEg3LAia0ALQXjifwRRegTCNRQyAMQDQOaYOsbLtxWcoRSv7r9XIwyvSdaMFko8RpIQOXuj57u/ty3KV0wWM5WS+JifZGDPKmAeOGEE4nc85poXza5pI3bei6HHn3M+IyNvuueeeofR8BL/vw1MMK/DFrsAAwF/sSn2J92vbNt7a2vprTdP83TiO762qYmJMsysfexZsbNa+HhY6GQiH/diw3GxAbN8LGS3BKCjLhmBsx8V9bJSIIzdkosp8ddxHVbwh8Bu4Bh3i7uch8NqxrKRMAG5gtgGFks7vdv1giLLwvGDEVQl3CCmQl0vQGbM0jBlYxvAhiYiAo6HymirUVwdCADYGbBuPsExu74V6QMMLGiCLER4FXKie8W84Z5mbV7huNNqgUlkBlII4q1BAYBXjkY2abKwRRwgTEphwYBSrXz0ck4p0gG9ZSL5aE4TZU2bsIADWSVU3nPuF+Apl+fFkKtPZjPPR+FnbUmyXt2377qZpfvTee+/986H0/CX+Eg8PG1bgIq3AAMAXaWHtsHt7e6eWy+UPi8i3x3F8DH2/7mLvy8dfqHR8GOgO//twafrwSzEGHI4I2TEOAzAAEi5PoUmG3VetI8F8AT4QLfWiKwiXyAY7E45+TjicGe6V19qjZQIA16IW5xkrGHCFESQIpGBDCQZcKkgTwFsh04MvswbNJ+x/ao8ax/UBDP5cDGiZmxuUoMN1srUh8KEH7MvJ3ARB+Q3Q9UYW2jeHNzNEaWgAa/tA8VpBF+VnVYqjh6v2kgzmdQ2/gtHDKxqOX7CZjGgL2RttmDguzyG2OqDVJGwuMc9LD2tToieZjCZwu5qy9AwRFnrU3fiSxI1z7hPPzI3/5DXXXPPLN998c36RP+rD4YcVGFbgOa7AAMDPccGe693Pnj17Z9M0b3XOfX0URRkuzCHzPVxq7kAjAJHwOUNW/IV6x3YMY72hS5UBBX52oSWkbgwOH9PuDwBWcwkvAjORmGdvZKwNBFrKmkMgD5kigc3MNwDAGD9C6RjzwH78yJywDIDRMyVQeibq4pEGFaQZzSfUS0sZPoHWRpJ8idyYOM8DgGnCKzDJwCmL4KeumrzxtSP/lyXojCpp9oc9ANvsNIAR68J/S6NGHomGM8DdC4EN9LVG2Zn99JIlcT4d+8N640aigVuW2liq2Ym6X9F4BP/BzSqKZLFxzJfJtf8LZyyeL72eE/Suz5dl+a/m8/k/uvvuu598rp/b4f7DCgwrcPFXYADgi7zGjz322O3T6fQnsyx7cxRFYxpNBHOdBpYhmw1LzYfHfwwYrHdpoir7vgHR4Zdlo0KmYg4B0nrHBu4hCBswoOyqQKamGjb+A6Bgj9g7TlmJ2p7fwO+C8jcpn+8DowxNcFdhFpkv3baggtZjYwwJx9ERn1QagBFU0CwLxyqE6kDYW2J2GxhOGndmHRzz0ZgFDXEwluoB1ABY10JZLWegIcRilq6OPiEgQZ/bJzDRyVJNRowFo2wNAEaIhI5UKdtXwVbfP9bnwAx3JatVLsvVikETUEMz/5dz0xCdZTJCuEOS0PkKCA4jDkQoKjlW+0qXJMu2jX77mfbHj73pTW+C6rlXwl3kz/tw+GEFhhX44ldgAOAvfq2+pHs+9NBDGzfccMP/mGXZ91RVdYqGE4duIUM7DL6HVdIGiM8G3GYPGbJcA97DPd1n6wc/27H771mJVfvEKFcDHLuf2ziOJ3R4HYeZsLJ9P/jDkrGOIalphgIyrBorAi9Aa02LRtuEqMAIY0gtgQZqX6iWbQNhDJJs2ace4Qn/MgDu1t6XkXE8ZbDKdnFj/5viKHWUMsGa2XPqWmopmgDsNL9XBWfaS8cmgolIzDNW8MYNa6mL2Mp6ncvav96M8Yc6o0yWjGMibIHRh6nOCCew40xpIqIBGGTBZeOiDz3zqB9N0/T3hmCFL+nXdnjQsAJHsgIDAF/kZYbaebVafWVd1/84iqI34dpuIHu45GugGo4NheXbPsDAC4X8Bdwu0rhA2zGNGRtYmrgqnP8NQdyWwYDZmJ/dh8pj9olXBDw8lz0fjj0eaQABnau8X3Tf9+0dQAiWZIHALB9EgHEjxA4WAHUdQ2LJluKjWsPoCYpq8VhSkJTQiIIAS5dKnZ/mSA9sKE0F7dkvHbJ82R33geOUtQJ4Xy++6tY+9szX5w0D4MBIcS4EOu8MxrIyjkdTDlS4wcA1XCJfrVRg5n/LnGffOAbWl+vk/aUhyirhiOWU6SLAARbaKLXjuejMhdEoMFxWIxwDKhA9yE0CbTmTNh1PHqmK4h8c5MW/vv/++4e+70X+/R4OP6zA81mBAYCfz+p9kY89f/78ZpIkf985913OyabNjT4biz08KnS4f2qgFrJcA10AAwAL7BTjLQaE1ufshUK973PIGsNStPUmjcWWpYIa3J/MjtIeS7Dv+r69ctoAzpapG/mh6EoZMErNmv8Llogg+1XHiBNfArZNgTI/kRKxhGCDAGDvdMU5Xj+OBADuGD4Vw7C59GNJPmgCJWjcpwuFSHoWqSpoFVOxFI0cphiuUilB2Er1fN3efpJzu0XBGEI8X1si7ELZOY5gaw+nLnvf7T1iGR8qb9cSZCeTibgmYvwiGTlnkEdMPEIABcauNIwCM8mOJiIoWc/n872ybd6WJOOffP3rX7/9RX48h7sNKzCswCVagQGAj2DhPQu+ryzLn4oi9/oocrEBXMhYWYkMRlLs1Do252d02UP05vzWiw3FO3ZhN2YcCrfs4h+WoO0cQkGYlZAt3UhFSOh/qmI3ZLkEYh+owHGgQEBmr8eOTR9oPwcMUwoyXrg7YbwJj21hyKElaQNghBlwDdAnpUJa05nUc1lZIlXJYLWBqQVfY9fnBehrupCth1UUbN0xe2vM1lKRUE62kjRTiqiK9uYpfuaYr6mtpFitpCjgc6FiLytRR758DRZNRzPvJoaNEisT6EN71XU2wqhRxmBihkiRcSedFadADU1WDyvKkcznG7K7vyeL+UbukuiXRuPFD772ta999Ag+1sNTDCswrMDzXIEBgJ/nAn6xD3/GiWiyv7//d52T74vjaNOAyUrFIdM9XIIO72NggO8BaDmm420iYdJ/uA9sJWcKjvxMbygCO6zC/kJjSCj/4sbSsPdCDtk6gE+zfrUkG7LfHnyZCEBPZIitoG4GAMOIAgQ2oZ2jRhMyLckHSajDZANM8mVbZYoEYN/jtbEgY7W2QVB7ZfhD+6ziuuHcrVluWhmdZVyUunEOYJj82ptw0PqRYiyrHmgZna5d5ZozzWS7NsZEYRnOu59JRiyhidZMgc73wtg2S9u+wsAYQR2D4h/0pMF4XYQEYZlNF7Ja53QDm87nTVM3fzbNpv/ta+655xNf7GdyuN+wAsMKXNoVGAD4CNd/vV7fVdfV/xFF7k0WHWglUGNhXZnWs+FQRYyfMTBAhKMqAFx1qVJwMWYXgqqBt5WX8djwfsaITaRlGwFN+9EZX+1XWrlWgedwiVqZJ0rJF6q8w42GPgeA1xtw+B5wEiF0HgAO5quxfHTc8uBVkDUq87bX2wGwHz/qWC0cvCrvV+0FTnYOVIAX2mfVzF7hV9ssWOm5A2P6PUNtbWH2IhHPCeeqc73YSKCU7nDSDqYaOnNcrguGIbCSgLXDOZXYoGCGWuMVtSutJWZ6SGMmWPsTrDbgD81AfAqUgnBCAB6NJzKZzyXPS0jAH3ES/8BXf/XXveMIP87DUw0rMKzA81yBAYCf5wI+l4e3bZuuVgd/+5mK7Q85F20qQwoCFQKryAtAwT+JCaqsx8vABF+KDsvNdk4heNv3wvK1CbMMpEN1ryUgGaNkz5Hnp+BzWGhlc8A6ptT7T1sp2+ZazViDKT/0vYCeF+uA0nNBFTGsG1mSJlihRKusE89rx1FrSAW4DjBZbm6kKHsXL9twYJ2wXkW+5poxz9evd7gm5gVN4GM6kub7kh1TrKyBD6GdJjYNmsCEhCOIzHTGGjaRwOl1XrBaUZcWA6nKbFWiKfPGiBMAGGIyjUZUxTXEVaj7YyMQp4m4VCsRyXiCoIUmybLPNXXzE6dPP/kL3/Zt36aLP9yGFRhW4EWxAgMAH/HbtL29fetolP5sFEX349obgl/XW7Ts2gCQAURgvavVqhv/CcVQBlAh0IZAiL9b6djua/1dY4RU2XrGa/cH4KmnsDJvVfl6BhgA7TrPvQK7B+CwHGxCMEYGejOOCM1RsElLRWKcHsq4EYMaMIYE4IoS9T8mgALIfB4vgNQ2Hjh3MvW64SgP7kfWj//8jC/6r2DfAG6YZOCG88JrZvQi52kV0C2MAYpjnQPW1i4TgOHMhb41+91aTm8bmGsgLxgzvqpwztKplEUlBwdLyVc5wRhlbfxhz9ep8xYU1BCVqboaZhood2uJHWYjEF2hv834RZ813EZxNZstPrm9v/vDX3Pf/b86zPoe8S/y8HTDCrwAKzAA8AuwiM/lEG3bRuv1+rviOP5f27Y+pol+KL0S3oKIZmV8xnoh7tFydZ9+FKqQDyuOD/dgDVDDfrIxXrBBm3u1TUDYq9TXp7m6WibWCD4DcpwX2SQzizW3WEeSwES1JG0JQXokTbu1OeCWZWvvCc3n0tIugBRlWwTKQ22MMi7maXVD4BOHmtYnFWm5Fsx0xfnhUnu/3nADSmSUhhGhmE0yAjDFZEUpGR214CgVSeVtMbMkJYMFC+a7QhctDXnAcxRF7pXcakICW8ksA2v1SvS8oE3kcu9A9vf2ZL3MpW40d5i9XC4EBFY6c0yBG8AXTldxTM/nMUvfyoCpdsb8cDZCbSBvRT7m4vgn3vjGr/r15/L5G+47rMCwApfPCgwAfAnei7Ztb1mvi7c5J98YRUmkyuHeI1pTctadJSF/bgYPGjGnMPUsdpWhwCo0ezA2aj8Hu8K4C8DX2KX1iUOjDfzMhFymln62r2Gf1cRh9lyM6fNBBQxcoFEGYvgQKqizw5D82jEAbvkajBHuV+iPjjWQwPKBeX+cl4KwPY7K6CSVvb09KXLNza0AXOjj4mvbykG5lsnmTNLxiIpoVzcyzcaSjDOppJGiqRl/OEGObwrXLa0cQIDFWd114Y00EHagvtf62nQOGCNI2ChMp1OZT6fy5KOPyf72jjRlJQfLfR7PjVJxaSwNrDWzkUwQqxiphSTGjRwZcSrj8URSn4CEKIeqrpvxfH5+XdV/KHH0tte97p73DAELl+AXeHjKYQVeoBUYAPgFWsjnchgkJC2X6+9OkvjHkyQ5ruCoamaA32qF7NcVL+4EGJZQtWSpdsYXejaTO5tjkv97eD6mfgZQWO/UgCsch+pnfrXsbEzXSr0GqNZ3DXunFl1oJeJQ+awArEDG82TfVxOPoIiGgAm9UzyngTfCC5xg5hVl21gKiM3MHxkA7J2nVMgERq7zuij/5ssljTaqqpUCbB2jQ2XDxzdgkZNMJI0I1hOJZQR3qyyR2rUEyMQ5GcFpCopjiKroXpXyXKHc7gIowIgpaotZ+qYlJgRlTgjAxxdzefL0Y/Kp//SgtAWqAWuJR6mUMaeMJEpTGWcjmWZTydIxhVUMm0CZ2ZtvgAXD5ATyL2nldFnXP5/Ms3fcccfrPjeA73P5rRvuO6zA5bcCAwBfovekKIrXiURvi+P4K3EKYH0QV6kRP/qXgcCKBv9gephzvRCA7fQNgEM2Gwq8AKJgvD14aIk7LCNTJexdrFgh9ezSgDhk3CFwmzjq8PxxB/L8lOmmgeVoS0LyGcAaH6gCK7x+Mk6IklzMGV9sOhBHCADlP3zwAwVheKy3twToos+73N8nAAMYCx2wFQcVclGKZImUeP4oktlsKpujqYwytXMsUdyNnGRJJKlfZxhF4jkoStOdzgXiL7JvnCcjG2PJRhNumMaTkZw6fkw+88mH5E/f+z6p8pVsbswZ5hhPRlLAkhTHhYHGZC6z2UJm84Wk47Gkk6nUONZ0JrPpFBuFpiyqzxXL5c/VVfMLr7nvvjMD+F6iX9zhaYcVeAFXYADgF3Axn8uh8ry9xbn6bVEkyAom67WxIk3W0dKqgh7UOxgzwriON4EI0oiMEeP+BqLGVgEc6Hei5BwyWWOxBp6hqllZnc7DGqDbYw8Dc9grtucM10GdpIyl4ngoQav/M0RLYL8w4uAIE+eIfYSft5hsfP5wQXcpADC4YMPgApbtmT+kxhdgqSgr7+3uyurgQCZQCqeJVI1IjDReWF46kVWxlmQ0kuloJIvRRGaTMQVOZQsIbiSNI8nI00VYJAfocg4YZWJVKWs6FLm3zuuCTY8nzCvG48BaZ5ORfPahh+Rdv/YbMo4TOXXiBHw0JEZIg2sZvOAaJ7PJTDaPHZPF5jFJpmMZLTYkmc1ktrEpo3Qs6zx/PF/lP5tXzf/+xje+8akBfJ/Lb9pw32EFLt8VGAD4Erw3EGLlef61cZz8dF1XrwbwgvkpuKkK18rBKpTCRV81QMyEDWL27O/4CjAEC7MysymazQbRgDo05AhZb1haDpk1/t71c73yOOwphyw6BO+uH90BsLJ3yIGtB4w+8DpfSlVqKAHAzErxuCuEwmCgJQAbxhxQUXcArFaQte8f06sZTHZdyJmnnmIW73RzQQCNWrh1tbKuainrmuVelMBHLiYznc6nmOqRui0Jvaln0Jq8pEEU2g7QkSA1eNY/CIXIJlP203HCeI8W87lUxVJ2zp6VX377O2QSxbKYTOX4iWPs/2KkCBUD9LbB9DeOHZNjp07J+NhC5idOymi+Idl4Kq5126vl6hfX6/Kn3/CGN3xmUDtfgl/Y4SmHFbhIKzAA8EVa2L/ssMvl8sa6rr8/TbPvLMtiurOzw9Kvzqb26mcAGErGUMeagpcB7/4WCq7MIcsA2ARYBpQKrr0DFMrcFDZRgazH1KmnnmFbb1XtLvsR09DFycDdmHR3znyMjivph0wTgxhlCN4KEws6YRVSeoW39pQ1gg8hBVD+RomTqtUMXQcqiz4rAVgzhFH6BRtmxQBKZCiKXSTnz56TrfNbMlvM2GuFrSPK06uyEhfBTjLiSFcqkWxszGRzcyHpCGpjvM5GEpqNYA5YbSB1E4Jyt/pCqy2nOlVNpnNJRkhqUsMSLPViYyFlfiB1vpLf/JVflSdOn5aNyVROnDwus82FwPYS7y1MOdZFKZPFQq592Utlce01Mt7cFGQeN43bjdr43zVl+datra3/eP/9939+lNYl+PwOTzmswLACL8wKDAD8wqzjF32U06dPn9jc3PxvROR7ReSlADOwXwCwGV0cZqKh6EqBsgfJcIbX3J3s/odV0mamYc9ps7J28mFf146B7wHMAUyhW5Z939hxN3cb2DyqiAxtVZTTdXQJX1uMJyFycO373czzVfC3cSdfVZZWav6HuWDWko1Bs4/rfal9RjGeC6XiFD3ZqpIzTz8t+wd7Mp3NJU1GUnsGjGSh9bokA80izASnMl9MZDIdSRSrICxBG4BOITAg0c0EfoJStbpTwbN5zIAE2EHiftha0DazFRlDZV0XAt+q9//Be+TjH/2IjKKY3988cZwAPJ/NyJ4BwOl0ItffcpPMr71GKo4pJTtxm767qZqf2ZhOP3DbbbfBZHq4DSswrMAVtAIDAB/hm3n69OnJfD7/L6Mo+n7n3B1N00Q6N6sWi+rrrL3FUAAVKpzxs8OWk2bI8WwezfbyVEiFjNo+y/dwz9bGecKecj9epDaSeAyeD2wdX039bJ7UBszmsoXyOR2eqNJ2ArdFmFgsD5YUnqkph4UIq5MVW97of8N8A3PHDmNaFRkwKgF+aFrL8oBoy+MFCwZMoh/sYjLcJx5/jMwYETZuAwAAIABJREFUM7mY6y0KAHciValBDVBC4zhJirLxjAAM50f4UutGSMvPYL+MRIQrFh8D4J7SppKsHUow5B7x7/DNgAl1KdMskQc/8lF58M8/QvEY5pt1ZKmRjdlCTp44qU5b40xeeuvNMjt1UnaL8qCN0t8TN/qZcn//T+67777VEX5Mh6caVmBYgSNagQGAj2ih8TRnz559UxzHb42i6F6YLSnQ9j3f0JnqQuC8kPFa2dcYK+5rfVgDTANXm+HFv8H6NNN33Y0tmbjKlM72vOFxtGeMMq+OMYViLgNgE4B9/jgUgL+VmKIyLT2v4XAFQw3m34okKPWiNVzD7UpLuHw98PZg0pD6LcOaEiV48mT/yVWzDYCjEmj0lAF0jAB0Tva3d+X8+fNStSLz2Qa8k+kyNRpNyIin85mkGA0qc5mOIVRD2R+uUxqcgBtiEMGGYaLB4HtvEZlmY8Ef9Xz2pppkzOgRtxIlUGxXsvXk0/KB9/2xHJvPZW93W1YHSzl/5ozEjcgNp66V4xubLJO/4q475ZqX37jeKdYfXLXNT5/dOnjXW97ylt0j/IgOTzWswLACR7gCAwAf0WLv7OycaJrmB5yTv+Wc21CAs95r7ypl7Nf6p2E5+dnYb3j6oTuVmWoYWKLXuFyuLrCRDMVZBuIq+lLf57DkDCaL8qn2LXVeNxw/OjwrzN411cIc5CGjZOYvXKrKguCIG/6eOLW5BPhqepBPMOJ34V61plEHqaUHYH3dfgrYZxhQD43eMErftI10NNrY3dmT3QMkReHx+H7MkjQY7eL4cdk8viElcnzzlaD4O5pk4lIYX1QcS1LQVRDG+BJ7wMjnJRDDJxo94gjDYihSKwDjBICwcARb5vKZv/gLqVZLlt2ffuJx2X3qrCzP78hmNpHN8VSybCQvv+UWufnO2x+pRum/3lmv/s97vvmbIbrqm/5H9FkdnmZYgWEFjmYFBgA+mnWWc+fO/bU4jv+Jc3IXtEY2YhQyXQNYAJuNBYWAaOBsPeJne6wBqX01ENUUof7Fhg5SIfu174P1GlNGiRQZtZjNDf2YcV+b3TXwN3MOeyYdqUJsXyGr5QF7s2q/6I+1XqPIy71I5eeSabvIPveFAOx4/igxB7PQmpDgKbGGJNBvmspnkcwl7DfndKJaynJvJbvndwjCsJ88ce11FEwBPvO9PSmXSzl+8rhMMbMbiaylVl9oCLEiHahCCRoqagAvFdL8ik0EztmDcCwcNaqqtUyTkZSrpew8fUbygz357Kc+JduPPymrM1syqUTmUSbHF5symc7kupfd8PDGqVP/9Ol4/Y6v+fZv3zqij+fwNMMKDCtwCVZgAOAjWPS2bTe2t7d/NIqiv+FcuxECZ8h07fshOBqghcIrA+DDQByWpA3EAaL4Y+k84bHDHrA9j40AWU8XJWcYeGRZSiWyCcaM8YIJ4/j27160pWpuAC1o58H+nhTrnCIpgDlAEo8jYNJj2krP3GYov/VVgrqC/kjjCflT/5XlZ/zx5Wcy4hCAMY8bJVKsC2mZnCSyfXZLHvn0Z6VcKQu/9saXcWRojD7vupDl9q4cP35cZsc2ZHxiIQdSSpQmPndYJM5SGU+mktHCU12tmVQEEKZYCycOv2fHxy3zA5mmI2mrkvPLTZFTEf0XH/mYnHv4EdloU2l2DuTEfEMm46lsHDu+s3HqxD9PJtlP3/N3vvuJI/h4Dk8xrMCwApdoBQYAPoKF39/ff21d129zzn2FSBOHAGq9Wys143QsizcES7NxPAy6xoqNPYeCLrN1NIabJBplZ+z72cVWqnY2dXVv4NHQn9p+ZiXqw9aTdnwrb6MEvcqXUuQrydKE/soAU4AvkonsXNSAQ8HXXqMOMKGsjJGkugNehiihR+z7vxpVxHuy5AuhFmIDAY8J2DR+FgOlI0kaJ2cfe0Ie+8xpOXPmrGwcPy4njh+X6iAXyUtZZBO5/iUvkTp2snHjdSLHplJFEMlV0kboGc/pWIWj+oq2HhfKaPaC0Yd27Bdr4m8rKURf1ZoCNJxGs17Lp/+/B+UvPvBhOSaJjPNG4rKVNE5kOl808Xz659V49GNPVFvv/hsPPKAD4sNtWIFhBa64FRgA+Aje0p2dne9wzv1YFEU3afACknoQbI9ypfY76acYKJzD0wp7u/Z9E0mFX60nC3Cz3FwTRWl2bv92h4Bvx++8mpnsk6n9ou8Fw5sa5x6WmMN54HAjgL/j+XCDw9dqdcDghOlkzGoxjgUwVzGVundZ0hOB1Hc9VYyFuVwz4NC2OcrLuAvZJpu9mq+LNTWjDn5FGRqsE99PY4miVOKykYmL5dzjZ+QjH/6wnH70cTl+7JhcM9uQRTKRm19yo5y65pSc29+T6ORCxi+/Vpo0Up9nvIb5TMaTCc09sJ5QYON8kd2L4ARdV5TQkaKk3t4xy9RCwxD0qdFnXm1ty0Mf/KgsH3taTkQjaZfYkFSyefy4NKNsLbPJr5ez0Vsfj+o//+7v/m5Vgw23YQWGFbiiVmAA4Iv8diJ4YX9//+875/77KIpOQohU1Zppe0G/FGVL7718GHANZA+DnJ26MUaUh82PObyvPQ9FSIdctMKer+Xsask56+IQwWIhlno29m3jUzYaFc4HYyOwXC3JTafjERmg+l0rmJsQy9Tf3fHbSPcjKE0DfBHMAGCDAIsA7HvAXoal+wo1+VAarWYd1EFhGghCKNFUJykqOTaeiRSNnH/qrLzrd35Xzj51Rt5w+91y44nrZCow8kgkmYwkvmZTymNTGR3fkGw+lWiUSIpeOLKDY/g/twyJgHiMffJME5awMYgAwA5K6kJSuF6VK5bjUS7Hmo2TRM4/8rh84t9/UIqnzskiHckkHcl0MZdSWikjdyYejf6lJOk/+y++7787fZE/psPhhxUYVuASrMAAwBd50R966KHR9ddf/xPOub9Z1/VmVRWe6Wq4gm93Uj17IaCqcYXewXKCdWb4MAs2JnpwcNAlGIX3MQAHM9NM397VyoBa54/bzjdaBVZQOyubZo8XEuJOIIWRIbB5BEWoUQVHb2LHGWFk+Z47d46vYXMxpyAKjldrM99gFKG+tAZuXD50wQflaloQzpeU16vH+Fd1f2aAg/+Pr8EDMF+HUmd1c7bzI5SDEcN7eSpNUcs4Hsljjzwmv/db75Z2P5evfPWXS7yuJN/elWuuuUaS2UTaxVSm15+S+Y0vkWRjJpJljCxEbm+Mv9e1lFXJVKNxkrEHzXGoGqYdU45erauluDqXlNaasRSYx25aGUcjefjDH5FPf+BDMqprmU/HsnF8ky5b1bJokig57dL0rWW7fPtf/3t/bxBkXeTf1eHwwwoc9QoMAHyRV7xt22xvb+8fOOe+s67rY2DAxhJDZsuhGR++YCNEYQ9YT1NTg6x8bKIrMF+YToD9hgw0fLyVRmE/CVy3QHorV0NkNZkgAF7Hh3RueM1j4rFxgh4qwui9n3PgyIUz4zlHjoH0YLS7UBRXpYzADGFc0TSc/QWg0/6SY0U614sys4qwDn8c1aCjMQAme1cvaL4eb2+p25SOGvOYxogB2LZOjVPTDhho1EUj43Qsi9FUPvwnH5D/8N73yyJK5eZrXyJTF8k4juX22++QZd3Knmvkmjtukcl1J6VME0nnMymbRkpYZsJYBOYardDpKqE9JcZ/YSQCHyzEOyxlPkolyUtZV5VU2RQMV8bJSNqtXXnszz8qTz78KamLtWRwylpsyKSJJWvjZi3y0d22/PlV2vzStw8gfJF/W4fDDytwtCswAPBFXu+2bd3Ozg6cr76vbdtrqeal57FaHBJWPat9ttLzheVnLacaAJti2QAY9zVXrPBxfb9X3Z0MkKxPjMdMp6p0tnPRXOJVF/DAmFtsEOhzoVGJAGsApwF/mqU07Njd3aVaGqXsNImlQYhC03IUCUrqHoBRVgaY6msKx6TCtwVsuK8OKADrDLAyXQVfQrVnv55a0xxSR5zI4J0IUpXgiIXvQbm8OZlLvrOU977r9+V3fu3X5Y13vUrecOfd0uQF040g3tq45qTEGws5CavI66+VZdzKEtaYANwYzleNrNZrrs8M40k4IwixIMpCOdnlam25Ru/fiYwmsm5r9qdn61Ie/rMPyFMPPyyjOJV8tWY28MuufYms9g5E4rQaHz/2YJHKj45Xi9+673u/bXDFusi/s8PhhxU4qhUYAPgIVnp7e/s/a9v2H0dR9Koocmx9qluS57V+nAb/MhB+9tMyZiedpSTVxAwu0Jxa68WGpWobdYJKF+VhACjK1fiK4PjZbEabSACjgbVZVhrYahzi/9/emUBJdlb3/b7vLbV29d493TM9uzTaF5CxJBKMbBzHOiGro8TEBtv4hBCMsAhgEwwMxzHGbCbYAdtgA3YONsI4JmwOmwQGgZCQZAmNJKRZNTOant6qa6+3Rv/ve7fqTXssyZqleka3OH1a3V31vle/esP/3fvd+79GWLiqGufIBVTYA8Ue50p1WY9VxDGx96mnHOnpR5GueoYAQ6S1eCL6Tcctmsi+XwGdZaNLh3usTi7AJltvBJkjYE7hm/nCnra8xFxhzQlf2gBE0VC+SAuHnqDvfv02evSeB+iqXbto49iUOZZFNDIyqsW2ODVOkxdsp/KmaaonIXV8HMs4g7Xabd03XCgU9Q2CLq9Dpt+xyHdiisKAvBAZ7ByFZFE36FLZc8g/Nk/3/L8vk9XqUKU4RPVGl1yvSJVSmRwwTyxy84W4mcRf9EP/5n/51jce6Dm4nIVrV5YQAkLgzBEQAT5zbHtHrtVqE0T0Ttu2f1YpVV4rvNmIdq29pBFljujMK1kcOULNWkTysdcOYjBpbVQCY2IPJiDFWowRpfIx09sBXTjEqedelbUyvbrG6ak/J5jFGAKM4qrVWlULXKVS0WKLGwREhFGAAQzGBauXOobo9sw30p7e1H85y8jSvcRcEY29YZOK1haUafq5F/FrIc/4aRPerxFgXdEdhVp8LXzZivxuqG8ORotD1FxcoS/8xWdofv8hunBuC22emaVyoUB2nND46AR1kcKuFGjzVZdRacMkNZBO1x7bEPaQAl0NbSrHsf8MFy4fM4YLEHtFNraHYbcZRJRTFo0VPNp/z/fpoTu+RcNekWyVp4g88gpD2lqzmHOpdmyBuq0uTczNHfVz9huqqvvXN73+9RIFn4V/t7KEEDjTBESAzzTh9PitVutHLcv6gFLqmiRJnGwbUFaA8XQW4X5qui/AEE9EmGyukU07Z0WLTTZYmHiPFWln/A6RL/aB8YDY4gHh1H27bQxKMPvJ3E6kxyTClxkikhFgHn+I5yP1bClTyIUoFF7PpnLZFEPxHjAEWGcBUgHG2nzDYN5zNuJFrph/NsIKAeYU9MkEmC0+Ic9I9aNKGfaRXMumpRsKh7Sw42ieFS9PVjckf6VOn/74JymqNWnn5s00OzFJlUKJ8rZLXqlEoedQUPJo5uILaWjDFIU2LDuxz0vkBxFFyuyv43PKuw4FkU+BZ2kHsFystO0kZhBHrSYdePB+eujO7xCtVml8aISi2KHyxAyRV6KjTzxOw4U8lROHinaexmZn6KGjh/+q3um8+uXv3X38LF22sowQEAJnkIAI8BmEmz10kiRuu93+Vdu2fy2O4/Hsvq+J7kyEySlk7GdyXy6LKO/LagcpHdGaPd9s1Jw9Fhdh4djmWMbikXt8Wfiyos/WktliMf0+LDPbFyno7IPPDdE4FA5DF3hfuOd1nc4AhiOViaxNpXBWgPn9n1SA09Q875/31k9TzjDF4CzB2lYpFIahhxcDGHAzgOlHQRTqVHQMAw9b6Ug1aHdpZmSc6scW6TN/9ue0+sRxuubSK2l6dJRUjKKqkCYmJrUHdMuKqbxxmiYv3EHOcJm6uirapS4EPAqpPDJKq41VKrk5CsI2xTmbVOxTMbGpECvyq3WaP3iQ7vz61yhcXaHZ4Yo24Wj5CY3NbaP88Cj93d/dRwXLounCMFW8Il105ZV0vNv6u2YYvuzry4ce3r17d8ZY9CxdxLKMEBACp5WACPBpxfnUB2u1WpuI6H8S0Y1wSdS6xmN9UhHu7+EacwqOZPEdIocvLqTKCu9aEebXsbBxChopZ6Se10bdbOJhPKPTXlq9V526TCXpvOLEVEiz+PM0JJzryMgI+d021ev1dIawaXnSk5DSqmpjccmtOnCtMv3QfD5m7RMj4P6es1k3K8AmAu4LMN+A6O/pUxHxelqAiQr5vJ7G1PW7OpSGT7WeV5wQFZVD93/nHvoeKqKdPG2dmqXRMnyiLf3eKsUSLR5fJMtzaXjjBpq4cBsVZqcpxJSknEddP9Rf5YlxWlhc1P7OqyuLNDSco+G8S8HyKu17YA898v37aXl+nhK/S5PDQzSGbQBMiQoTKo5PUQ4CfO+9ZIcRbR6bpumxCRrbME1Rqbh63G/+/HjO+ptrxJzjLP7LlaWEwJkhIAJ8Zrj+g0dtNBo/qZR6t1Lq8ifdsbQt5YlV0KYimKNXHn7A+718YFNJbVqXsmLKUTS3EvFeLvYmkXbWZhQ65WumDvGDPZ35pmBt9XWiK4r0SPpeZTTE/NixY1rQK0ND+oah0aiZfd90HSOwGI0b9CYooQWJByawALNwnnhjYIQY52KMS0wFN79n/d/cmpSamGRbtXRvMaJyuGAlilzH1ZFmo1bTk530XnenRcVcjopejo4efJweuucBOrT3IBVUXu8LF11Pi/bwyIgWwtWlZVpeWqby+CiNbp2jmct20fDcRmqigM1xqFprkO3mtGFHtxMQBR3aMFKkQw/eT088/DA9/shj1G10yMsXyMl5NDE6SmXPpfrCEqyyyCuUKTdUofvvf0AXqU0Pj1M5X6DJuU3kjAxHHSf55W7U+fMbb74ZBtnyEAJC4BwmIAJ8lj+8NBX9X5Sy32RZtDGOYysruNk0K1LOaOfBFyI2CA9ExAhov9Cob4TR30vVLUNpgRPEFyKJ7/hd33ISYmzEba1vNA9XMDcCJj3u5TDYINT7mxBfCC2i3bGxMS1SOM/V1RW912ujyEmfaaKtmkPf13/nAix9/qapuBfVZsV3bSraCPGJzzVi3PMySY9zYq+0tn50MX7KJQ+FWAlRu9nUdpAWWpKsmFxb0RMHD9NjjzxGUSeg6lKd6tU6bdu0hcJWlxylqFQu0wVbt1G9ukqP7zughzFUZqZobPtm2nL15VScmaaFRo2a7Q5ZtkeFQom6HZ+Gci4V2zX6yq1/QcsH9tOGsQmKLYdq8NseKtHzrnk+DXs5euiOO6kzv0yjlVEUc8V79u71IehbN8154yNjyiuXyBmpUFNZv1pslf5I2pHO8j9cWU4InAECIsBnAOrTHRLTkTod/78RYTZwMs05V4gOPJN5z7ZnsBEg2IGQYb+3X4XMqWiOHlmYs21CiETNOMFcxlrSOGEZf+iEut1AR7UsgBx99yqgUztHuFxFoRF+HBfiC6MNVDzjgeKter2mBd3puXyZSmVMQmq1m+Z9cMtTZMYtsOGXMbHqZwSY49qUe3a/HMcyx+hfyn0hR8o6JuVgr9x4NaMCOQw6lHQ6hNEUOSuhQ3sfo4fv/4G+HygVK+i9pVqtRa1ay9hDuh5NjY/T5o0b6fjRJ+iRB/dQMVegsclJGt04QzOXXkSbn38l1VVMy82mdtuqVEZptVansZxHCw/cS3d/+W+oEIV6jGHg5Wj2isuoOLuBtuzcSe3FJbrzU/+H1HyVJgpDyeLK6uF91YX74lIh2Dwz9/xSvrgpUsouT47Bjesd8XDhPT/18pcDpjyEgBA4hwmIAA/ow1tdXR1zHO9XLCv5BaXUHCqjjSgqHY2aMYIdI4yY6uOgmQfRqhGobIEVR8MctbJAcoEWm3NkRdZElCb67Xb9tADMPiEd3t9XNs5TftDRJhFGtLv6+/jYWM81S7tqYW81vaPQ5wkfjCSmDmbxtpr6Z4gmWpTQ/qP3b9MtX50Sz8z65Y8GF6mybbIV4lYuKDPpaAw6OGFf2HQYG0MORLl6n9eYYuAYQTckG9XcrSaVlKKlxw/SHbffpk0vxienSXkFmpjZSJWxKdr72H4Kmi0a8vJUdnM0NjREjmXRIz/YQ61anUYqwzQ5O0v2xCht+ZGraGznNqr6HX2TgggYBWDFKKJvf+pTtO/736eZsVFySkXKb5yl5//US8idHKPQD2h1/0H64Ze/SaP1CL3C3aVq9U9Xbf93F4pDjVIYvX6kNPyKfLEwunHndmo56kPNjvXmG2/+udqALl1ZVggIgdNEQAT4NIF8NoepVqujlmX9vG3br3Qc52KllAuTCi62gjjqQQRptTOqiuDPDMFlcWWTDf6Z95O5PYjFiaNqTlezgQa+mxGDSrfqrE1tm6g60taRURxS3stTu93R4lsul6mYpqJh7AFRVenGcu84GL8XRzrti7GECFRR+KR7kSNYUpwsesVMhf7gCNg78k0Ep9D5BkKhihkuV7yhjRxz+sCxbewb40YDnbnogQ4icrF/3ulQ2SK695u303133klDRQxbyNHk3Da6/EevpeHpWYr9mPbteYiO7t1P1O5qIZ4YHqa9Dz9MzeoqjZSHqVQZJjVcopHtm2nz866i/NQ4dXGDEgQ0MTZCnfnj9I0//xTVjxyl4dERGpvbRFOXXEzjF2yluOCR7Qd07L4f0GNf+RZN+Q4N5UrH277/tj0L8cdv/tLvdX/3Z3/5Z6fLo++YHJ/cefHVl1tHO41PqE7yumteddPqs7nm5DVCQAisHwIiwAP+LJaWliqu6/6M67q/atvqckSJPNVI72/qCJLn85lhCiZVbesUMkfC+JnFmAu08LtskZYJDE0EyVOT+NhmP9VEwCfuSRuHLIzS8zyHkijRNwgo6BpC4RUMKIJAO2vFUaSnD+FhHLQQeVoU+D41G/CG9s2eLfaEEQHzQIY1n4GZqXuiALPLV4SbAaSueXIU1DxdU7+X9Pj672QR0gr4bz9KdNuRthLBjUSUUM7v0mf/7E+pubRIedejVhzSJT9yLb3gJT9JHdul8eExqh8+Rnd89Tby63U9sWi6MkyLR47S/JEjVPTyuv2oMjVJ9miFxndup23Pv4qicp4Wa1Wam56gxX376Nuf+SwlHZ/GZ2ZpdteFNHPpJRQWPAqTgFS9QY/d/i1avOtB2uKNUq5Q3ttS8a+/+H+98zOWZSXv/4+vumbMdt+3eXbT9TNbNzvVnPVhKx/9+rU/JxHwgP/pyvJC4JQJiACfMsJTP0CtVhtXSv3nOI7f2mo1CpwqhnjpMfO9cmVIitLFVBDM7OAFdrfK9gbz67KiurbdiAVazybOeFP3U9xmfB4KmTBooVlv9faUsbeMVC/El3uTXX3ORoB1JXQS69QzvhBFazvLBIVgoRkxmA6X6EWtUOc1lpS2js7NzQQXlvX7pfvtRtkbB30Tgq8YvcmKOlFMMZg5LkWdFpXR6lSv0ec/+b8pbDb0XrZTLtPVP3YDbb78clr2QxotV8hudOihu++lI4/tJacb0FRpiMJ6k44deVz7QCeWTZXRMbJLmJo0TTuvvYacjVNU9Ru0aXKEjj+2jx782+/S6PAoze68gPJTU+SMjVA77FJeWWSvVOmuz/xfau45QBdv2Ea+m3vgSL326z/z8fd/EUw++IrX7hgPnQ9MDo/85PjGDbl4qvIOLzf2nitf/lOyB3zq//TkCEJgoAREgAeK3yyeJImq1+vXRlH0yTD0t+jUs/mL+R8GKOiIz6SJOfLlflweR4hXZFPPHBH3i7KQwjZ+zHCH+vuPtG45s8dsqqRDclzMvw2o2+5SpTKs19EtT5ZlJh/BYYsSPXzBjOWNtfBhLd2a1Glpr2YWfETL3DKEqJ5tqnQtVWoY0isCQ9Sq3bCQasYNSdq7C7FPi6/0TYauiMaNiekOTl+hzzFMiMLUNpKCkIoYt7hapbtv/zodOXCQhoZKtHHnTrrkR68je2SUmmRRqViiEdejpX0H6Vv/90u6j3f79AwNeS7tf/RRzTBXLOnmrHx5SEfC4xdupw3Pv4JWkw5NjFVo6fAR2n//QzS9YYbmLrqIajAA8RyTzodByPIq3fO5/0f+gXnaPD4TdYi+cKTbeft/+sh77sPn88e/9KbZkYj+J3WDfzG6YTxnzYy/sdFWH37p7ldh0LI8hIAQOIcJiACvgw8PAuz7/mVJEv9FHEcXc8SaNdPAaXJUmop2z6hjbVSY7ZXN7unCCYvHD2Yrpfm4vL/K9pP9iNLcDLRaDSqVhnoROJ6Hmb94sMWlgxy0ngxoUsiB36FWs66/c6Fy9v31o/tMqj2141zb88sGHSemzdkoBC9C1IuUdHoOMLrSoox+YGV4BTF5SpGHVHy7Rd/71jdpdWmJdlx4AW3YvJlKkxt0lbIqlvVwBYwR7D6xQPd8/isULK7Q5okpvQ/86EMP0eLSEo2PT2grSieXI69QotLGabrox/8JNV2i4oiZg3x47wHtGT2zYzu1/A45OYfQTKY6PjUOHaGHv/FdytUDGs1XFmrt9u9WVfwH/+nD79Lzf2997Zsno/n6+0eL5X87NjvprXj0Zp/qH3rp7t0iwOvg366cghA4FQIiwKdC7zS9FgLcbDYvs23700TxhXxYFqq1P3MbDgsvP4/NL7JinU3bBkF/77dX2JV5DyzA2YIupLbRGqVT16FPoyOm6hlrIgU9Pz/f84s2Rh3pgAREnGGo248Cv60LrkzEa774GHyDkEXJws8pdo70145v1FXaMCLRxzW+z2sdwXTgnE5a0mug1SkIyCUjxN/++tcpiUJ60Q0vpshxqGs5ZBVKpApF8imivGcTLdfowa98k47teZS2Tk7RlplZOnzoIO3bu5fGRsZoZHiEWu0utaOIJrZvpc3Pu4xysxPkVIYoXyyR32zTar1GVjmvo3T0HefjhIp+RPvvuZ8e+959NJarRDk3d8dKq7v73/yxG2zcAAAgAElEQVT+228z3lxEH73lljFnf+PdU8PD/2HDtjm3XnR2l4adD17zKomAT9M/PzmMEBgYARHggaHvL4yZwb7vX5Qk8V9HUXiCAHO0y8/mtPLJhCtb8YznZyulEf11Or6OVNkti1PZXJiVRcEtShC0IDDe05XhIYojM/YQr8HeL56HqBpijPQwhBZRKHSvCwORbpsoQbuREd3sF4txNhpncebz51T32ui/9zP2lPWJI/o1AswRsr7J0AKMQRLmOfgWtFt6wtFwsaB7gI8fO0aXX30VWZjoRIpylVGKbJsSBeMTRTk/pCP3/YAeuO3bVEks2ja7kcJOhw4dPEBxN6QNk1NUb7aoi0EMk+M0uXMLTe/aScXZGSqOjFKr3qAuhlyQr4vEhnI5yrV9GupE9NC3v0cHHnyERkbGaiHZf7AY+e/LDlv42K/uHqFDR981lM+/bHJuo9cZKb53taveddPu1zTWwaUrpyAEhMApEBABPgV4p+ulEOBarbYjl/M+G8fRJdnK5WwUnHWxOrFS2ZxJNp27VoBNpbLxkWbx4kIuPJfbkni0IQs1HK9qtVU923d4ZIja7a7ux8VjdRW/d9OKZ9PMG0eB3vuFSWRLF2e19Z4sUsG6mjr1t84WiGlpZM/p1KnrZAK89gZBvwYRMArI9DH6NpW9Kmk9IELpFHAUm4lOiMpVFNNQMU8qiujA/gNUGRmm0vAwUa5IbqlM2NG2XVR9B1SyHWoeOUZ3femr1D06T3MTkzQ1MkZHDh6gpWPztGl6htrdLjWSiMK8S9Nb5mh0bo5mrrqChmZmdKrachV1VURJGNBEuUxutUmtHx6iR++6j6KujwKwRxpJ9Pb73PDT2UELt97ylo3d+do7C47z7ybnZvOrHn3USXJvunH3zdIHfLr+AcpxhMCACIgADwh8dlkIcKfT2aKU+qs4Dq/ORoZr08xZQc4aUGSjPv49CywPTGi1Or3qaRa9frVz0vN4NmMJzZAEUxAWa+9kOGHBLYqjWLRLIc3MEbG5C4h00VMSmeERMOZACtvWx0IBmOljXvvgc+YbAT4/Tqtn32s2GtZ9Wmn19trn6HR0OmEKK4YxepljPSYRE5A81yaXrN6AC3JcKlRGyHI9SmxH9xdjrq+L/e/FZbrvq7fR8iP7aEO5Qjvn5nQ70vHDR2hyZJTcXI5Wgg4FrqKJyQlyR8Zp8soraPqiXdSliGqdBgUUk0oimswXSR1fofu/8DVaPfQEjYyOdls2fa5Zzv/my3a/5f4sm0+8+td+upzYbyva9vNzw2V3wY4/FNjdN//c7t0iwOvg366cghA4FQIiwKdC7zS+ttVqbXQc59NxHF6X3ePNCjCL0skKl3SldOoKlRVgvAZCiZm3OFZ/f9ecPBdGcVU0qo0hkq7r6crj1dUajYwMk+Oa1G4YmDSy3t9NZwazWBtf50RXQMPhCRXQxmzDjCnEz3jd2kidMfL75ipw3UoEt6t0sAM/r3fToIW3fwlnhRktXLpNCM5h2LNGCxMlFCShFmELE5lQCBUnlM/lKIQjWBBSaXhUtyolyjE3JBaR59gUNBv0yHfvosfuuIuKQUwXzW2hiuvS4b37KGi1aXbzHEU5h46vLpMVJzSyaY5GL7mcZq64nKzhAi02VshxHcpbROWYaPWH++n7n/8KlRKbHM/b13Ws9ywMuX/6qkxx1W27dzs/+OHRt8xWxv/rSLE8ObF5pnvEb76p4QQfven1r8f8R3kIASFwDhMQAV4nH16SJBNB0P1kkiQ/yREmp2vXVjlnU9RrRUkHoWmaGZEpXgvP5kajof2gs5XFWUFnccbveI8Y6yPFjAHzcWKEE3vAvh/ofV+cB/7O/409YHQAwZzD7xirSsgeiqD0QAbd/mSmPfHafL7Zwqy10fzJol+km2GqkY3gswJsO7Y+NwrhQ+3rQi3lKvLjkILUYUwbeqCYzMnpAjHHy5ONGw83R35oBkVwRO8pi+pHj9GD3/w21fYfotlShTaOjFH1+DxVV1aoNDxExZEharRb1G12KD8yTuVdF9OO668lZ8Mo1YMWWUgfdLo0lS/S0R88RPd//W/DsXzpUBCG/zvxcn/00t/6jSPZy/HWW95fOH50z/vmxjf8/MzUVHl8bsORpcB/RfPYxm/csPsGVLXJQwgIgXOYgAjwOvnwkiQZbjabH3Qc9XIuisqaa/xDQpvd08V/s+hCRPHfEMdazQxIQKFUb0xgxvGKBZ+jY4g0r41BC1o0yQgnfI7hHW3sK02Eyq+HADtpBN1ptvTz0ZZkendj3ftqCqL6Aqyj00xltL7Z4Jar1NIZ04i0UKeTGxSZPWiE7ydEvbriyvRLY89ae0f7kY7G9WBCO9FpaD8KKLEMK91znBhTEwxKsPW0KaX3i/X7wyCJoKv3gseLJXr07nu1CJdaPm0cHqaCsunxI4fJyecoX8xRLp+jlYUlcsrDNHnxlTR95SVUuXAztSnU833zyqbhXJ4e/f499PDd9xyp5IofCaqNj91TsA5n937x9t5/y/sLs63jv11Szi+WSsVKZWb8no4dveyFr3v1D+GStU4uXTkNISAEniUBEeBnCe50vyxJkmK9Xn+d69rvwMhCCBynYrm1hoXqhD3QVKxYiLNVwDhHRL6oVs4adGT3kTnixXe2t8R/Y30WbB2RWibtHPiwnjTRcDYy7Ym4Mj3B3RYKvowgm7+FehRh9jVYhyPibAScvdnQIp4WV8W65gpuYMYVi6NoU4xlBBmnCrMSfe6WorATUAzbS6xFEYVxoEUYFc7KhqMY7Dctgt+0l8uTg/Rzokfx6psFx7b1nrbvtymnFDUWFujOL/wNBUfmadvYJG2dnaFDTxyho/PHaHx4RNt1riytkJUv0rYrr6GJiy8ke9MEeSNlilsdcuKEqscXaO8jD9dbtdqtpTj5zbsajcfXii/eG1LQ3Yb3K0Gz/UblWLOqUviyVcz/wj9/yy1PnO7rT44nBITA2ScgAnz2mZ90xQcffNCbm5u70batj8ZxPJ4VXxZV4wPdC/56Vb8sosbmEcMOjBsUIlVUMIchol+IjRl1yMLFkTannCFapu0o0AKHCmj8t0lbJ3omMWbc4jyykTSvb3QwMV7WmIuLwQvaPjLSXxBJHZVmRg7q3+u0N9qUEGX38XCqPWs72atuTqNfPFtHxpm9YIgo22RCgFGIpcU+CSmIA8iw8b22bLIdDCVEu5JLnpvT85ZNX3Gso32cq+eiKC2gMOhSyXXpO5/7Ei09/BhtGR2nbZs2UexYdMed36Gi7dCmmRkqlsr02IGDNDYzR+M7tlNh+0badslFVF1YomOHj9Ly4kIrDIMvhnH89vsOHXr4ZOKL8711924vOdr570kYvmZyw+TEUrf5lW4UvuLnP/BOEeB18u9WTkMInAoBEeBToXcaX5uacVwaReHHiZLncYR54kAFIzRr91C1CGWEFa+BgCP6RSWyiX6xH5wWHqXFWmxhidfyXi8XV2Hfl4Ufogcf504HVc1mchKnuvk8jWEHbCgj3f+LtG96tr0UdLbSmUWfRZarn9dG1jgGZwDWiq9+LcQ7QWSNmw6TmsZ7wfkFfkCRH+qENeq1gsinMPK1YxZZNqE72bE9Issh24YAu/oGwRhpIWrHHrBpcQqCDsVWTJV8ge697Rv0wO1/S5P5Em2cmqJdl15Md997FzWWqrR92zbaMDtLf/3Zz9Lshk00u2MnDe/cQhsv2EnloSFaWlxKWs3WD/w4eO2BavVbN910E/uO/r2r6bNv+p2h+ScO/dZoZeQVM3OzlWYSf8Lvdt/w0t1vWDyNl54cSggIgQEREAEeEPiTLbuysjJCFP83pdQtSqlStsDIPN/sb7Lgri1WYlHD3yG8EGD8jiPbJK38ZdHjfV6IFRdocUEVol+OwrEOZgGj6hkazpOJuKKZo2bdjhSb6ujIx7QjiJjZO0YEzXvGxo/atC9xHzH/Tr9LLs1eY7+ZFeC+45Wle3y55QrP4fPT5xFG5OiZwwmFIfaug9Sf0giwiwIsy9GVz45ydcuU9pLGvnUMD25HH7/rt7WID5UKtLj/EH3z81+k1sIijRbLdPXzrtJe2UEXU58aND45Qffc/X0Kai2a27KVKptmaHTTJrrw8svJj6Juo9n5UrVde/WlL3jBsae6/D7y2t2bktbyO8dHx15q5bzj3vDQb5Qmy5+74Rd/sbOOLls5FSEgBJ4lARHgZwnuTLwsSRK7Wq1e5jjqfUqpn+AIlIX2qQQY0SdHjxAemGTgO8SI+3S5bodTz1y0hWgXr4do4wHx5QeEUYtjhNSzHubXSz9DRDlC1S07tqIIlc5hREkU6TGEeuqRvsqMSLKzFUfMEGD8N4Q/ezxef+1eb1aEjVijGrpfuc0ij7V0FXmU6JGIeFYU+7qYSiek4ZhlIeJ1ycKX7ZCtI2EIcOofHVsUhRjyYFGsMMYxpILrUMlx6di+/bR6bJ6WjhyhguvR9S+8XheXfflrX6GLL72Eyrkc/eWffJy2b95KI1MbaMO27bT5isvJt53mar3xF55decO2q7dVn+o6+sTrd19Ybyy9Z3R07IqRsbFPFO3879/whldJ9Hsm/vHJMYXAAAiIAA8A+lMtmSRJrtlsvuhJMdttWYSeYCsrwLzXyVHs2qImPBdtRyi8YlerflrX7IWyoxbEENExol+IFVtKQrBZICHiEGZUQXMBFJ9/tijMiDOKqkzkiyomv4tWJPQeoxDLRMLZvWMu+sK62DfmvWe+meBo+KRtSL1JSGbfm8cfnpA21xXVpkBLoYqbIMihnlsMlbVsCHBeF2MRUs+4uXDwJwg2xjcgErbRyUSxTdRtm1aicj5PZc+j4XyRHrr3Plo8fJR+5Prr6PjCcfrGt7+pxXg0n6cPv/O3ademLVQsDNPU9h20/boXUHnD9NJKrfH+Zuy/99JLL/Wf6lq49V0f2GwF3ff6gT/jus7bKep+66bdu5/yNevscpbTEQJC4CkIiACvw8sDItztdv9pksRvsyy6HrplokgjNixMWSGEAHH7ULVa1WJaLBa14EHYHAf7wmGvbQiv5egYAmciWFuLMdtQcrSpU9k8yzf++3vQPCzBFC6Zoi1MAcI5QMMwaxcCjCKunmWk9lnGXq1N7VaHms1G2trU3/Pl6FrHz9DRROmBSNqfSqe0jfUk31Qgmub9bx396uptc75WEhNZcOGKdFGa9o1Gz6/ytADroiwYhji2Ng0xo5hh4qEosRW1Qx8+m5R3XYqRPrctKjgePfbgw+TX63TZJZfQ8dUVqndadOUVl1Gnukof/q13UikhqhSGadsll9AlL7wuckZG9nSC6Ne2XnHpl57u0vvz3/7drc1mbXd5qHxYlfO/f9NrXvOUKeunO578XQgIgfVFQAR4fX0evbPZv39/fnJy8kVPzjR4s2VZ19k2qoX6pb4cfUJ00OKDSBX/jZ5fRMAQV6SW8bxsapeFGkKL6Bc/c+qZ94qzaV8cF9FpVuzZSrJfnY390n7fcbZwDK/Lea4WZt07jL7hKNLOU3ge0t3dTpfm54/1qrcReeq9XEtRNwy0JzNid9uor570CwE2KXnMCjaziXH+eM84X4i/Fl4zpVA/z4hvoI04dNGV56VtR2k/sa4eN1+cYcAdD8RftzEhtd5zE0P/cEzHj82T5zg0PTVNlq1IoRDNsgjWHvd87Wv0d9/5Lk2PT5GXz9HkxtnWlT9yza3ztcbbLv+xH3v86S69j/2P37nWUs6/cz37c25j9rs37b5Jot+ngyZ/FwLnEAER4HX8YSESbjQa1xLRfyWif6qUmlBKOUhL82kboeApQ5FOPUOAIMZGnOOerzMXJ7FAZicT8f7s2nTvCWKWRpuc0maR4vQzfobwYV38NwS3VCrp/V9EuGxZyeviObgRwPMQtSNqjuJIh/v6fMiiII7IUjb1eoAz7UdZBng+BBVrs/e1iXx1Q28qwDH5aX81WpWYUdpEbIRXi6/5Mql/07ucbdniNDreB6fNh4aGetkFXVjW7ZDXadO93/kOTU9MUrNep4MHDta3btv2e9GmzW+/4YandrK69dZb7eqefT/qFov22Hjpvn/1ylfW1/GlKqcmBITAsyAgAvwsoJ3Nl6A9CYMaOp3Ov3Yc5184jnNxHMejSinPsizFBhY4p1arocWXLSTZpYorg3nPlVPVEA/elz2Z37I5ZktH13heth8Xf8sKk5sOcOBInNPCo6OjFAQ+1eu13hxg/htXbXMRFiJKnS5P5/rCUzlEi9HTCDDOC5Ev33Bow5D0vbEA85qIfo3tpilO87x87+PUldWp+OtQW8e9/cZkNg3hCmyuAmeuJso2go2EdpGI8ujM8kNaXlqib9x2+/zk1MTbXvqfX/ORZ+BkZf3hu95V6RaLnZtvvrl7Nq85WUsICIGzQ0AE+OxwPuVVHn300dzmzZt3RlH0z6IoepFt2xcR0QYiGorj2Mb/8a+uVnv7vNpmMe0PhjBpY4r0waLNAshp16xBBqd1kc5m20neE2bx5eNr20vb7tlXskDhHBABQwxxc8DROL+O95r5PJIo1DcQcLDSx4hiXToFAYZzVXbd7LngXBGB4n3qCUxp5TanoHXgDgtMDIlITTnQM2yE0+vtIxsBTtfW6W287MQIGOfANzb4joifW7jY7hO8ioUc1RaXaHy0QkG7Q8uLx6Pbvnb73XNz2275t6985XdO+YKQAwgBIXDOExABPsc+QthUdjqdmSAInqeUepFlWT9GRBcHQVBYXV3R78bsbRoBxoNtKPuezUaMsi07eB7v7fJrICTYU86mnLPV19kCKOzrmsjStEPhO4rA+LhIjaMIrO98ZVLjWAMCpvduWy1qNOpmnxVVySiCgnsXis+U2aflx1oBLmPGbkaAs1OXjJCa92zqssy+MVy6YMihj5tGvko5PX9pbp/iGwZOoXOLE74j4ue9c6zJBiZ4LuYOl4p5SoKAjhw6WHvwgT0fmywPv1XSyefYPzo5XSFwhgiIAJ8hsGfjsNVqddS27Z+wLOuNURRd3Ww2XLMXaqqBe4VEabqYBTYb6bIYZVPZLMAQF703mylMygogR4I6skztKzkNDFGCAHMBGCJpHI9Fjc8FQoUoGcJVW61qIws4WNnpHjCE1xhSnVyAWYgh4tw+lfXRNvu4Jo2sna3SGxJOpyMg1sfQaW+sYbiZ96xD5551JgtwttI6exPDhWA4l+XlZV14hYrqKAji5ePH74r97i0vfMlPS/R7Nv5xyBpC4BwgIAJ8DnxIT3WKEOEnnRLfEsfxL1mWhb1h7TrFD+4h5oiXo+C11b79XmHzSvwd6WAICVs7stj1+5L7PcV6cIHj9OwrUd3MNwE4FoxB2BYTaV1UI7OdJTtiNWqrpoCq2yUFu0sMU9DtQwom0r0bCt6P5sIxTpdnI3d+n/idiYBPHNPY28eFUYcFgxAT+fJ7ZwFm/2y2ysTvWei5opxvRNhRjO08Vbov7tpOo92svfvQ4WPvvvHGG2U/9xz/NyenLwROFwER4NNFckDHgXvW4uLizUqpN3metyFbFc3RX9Ywg+0lIVrZal4WtezbQP8vUtCc0s5WT/MxWZhQhMWCCkHi9DO/BsdBQZcRK049ezq6RGSMB1K2ejwhjDJwE4CqaK2giizHRKbZFiguLkP0zO1SONdsxbLJLhsLT5wrzlGnyfUABkUBeoL1TYvxkc5GtDAQwRdbdvJedVaAOd2OY+M8sD7S7YiCEXD7vp/EQfyAH/q/cNVVV907oMtElhUCQmAdEhABXocfyj/2lI4fP/46z/N+3bIsLcB4sECa70bQOHJdm1LORrQc5WbnCHNki+/cXoTjZYuq8jl0vvbHGGb3f/EaiC+EKZv+xug+/Ix9X31joL2jY923a9y0Ym0RqT2pHCOQLIJ888Bij8gZNwwsytmKZb65yO7R+kGkRRLCbY5lPLY5Jc/fHccUWjE//B4iy1Eufs9mJygEAyNkDkyEbWMq1HIYhr8fJtG7r7zyyuY/9rOV5wsBIXD+EhABPg8+26Wl6hts23qjUtZUVuD6omtS0uyExfufa/eIs2loRKxIGXMxV7aqmtO33J6kU6+pKGEdpJ95yII5ptLiiy/ej8UxXAwwCALdI5wqHEUw68CeLffwQsiUa8ww0hnEvSg2/Zl7f3m609pq7WxxmS6YslE8ZSJW08fLvb9cjIXo2CHbgSWIidD5JsW0LhkDEwgtizuOAwHG33q/J6caBeFfUmT9zs5Ldz52Hlxq8haEgBA4jQREgE8jzEEdamVl9Wbbtt9sWbRB20GmKdzsnq0psjJWlBw9sqis3dtFdIc9W4gKokQ8D8LDUSWnmnlWsC6Asu3e8AcIMEfKJiK3qNVsU7PV0G09HDUiuoTIt1rGtxrP1MVc6XN0Dy+KoWxPG3H0X2fSyFwUxWtxVXJ2b5ajZrwHnCfcqvD8oCfAJjvAqWdteWkpbZMJAYbtJParmRXEXqeX41gLLYs7mFUqFX1eWoDjeDEJ6NZyqfK/ZrbM7BnUtSHrCgEhsH4JiACv38/mGZ9ZtVr990q571Yq2Xpi8VHfJ9lEj30zjey+MEfEJko21pT4yrYqsQDzSXF1c88AI21DQgTI+7D9qmuiTrurhda0AsU6Cv17ApwWZ2HzVAui9oC2SGFkoDKtQ/yV3Q/Ge+HzwfllxySyFzQi72IRrlzG1Qp+0CaVbG4IjMmnuVmAnaQHn2jb0jcESOEzLy60wrN5hCKbfsB0BI92u/14HIZ/lrfdj83tlMj3GV/I8kQh8BwjIAJ8HnzgCwsL1+TzxT+0rOQqOGdlU64sHNosAynVzB4xv3UulMLfsN+JliF+HcSMhxzwcfEdaVlEgmghwnO7nU7PCpLX4BR3HMXUbnfNVCVE6DEKnzC3F1FzV6egdYSZRDoFzV7QiIAtiK7r6WlFfB447+y+Nf6bxZDTw2weokugMQ0pLQzDPOMT+3lTm0rdbmR8pk2aGWMKSUfAOEQ2+merTb7ZATP8vVKpdIiSPVEUf8L3w7+64IILDp8Hl5e8BSEgBM4QARHgMwT2bB52fn5+ulAo/qFS9j9PkjjH3tBrhQoR3dpHVizxN6RPUczEAse2lhDpbJSJ36PQChEwBAizfyHGELrsXjKOif7bZqPVG/qQ6NEKSGubCmMUaCHNG6ejDGFFiQdm+CrHIzeXpwRpYdftuVBxdI7zZ0MPTpnjtbhB0M/RlcxwvHLM2MUQNw9Bb1BFEJihEBhciBsFGHH0hN6KtZc0BJjfO7dkZfeEsW673V4qFPKfjWPrL0dH7TsrlU0rz8Bu8mxeJrKWEBAC64yACPA6+0CezekkSeLUao232rb92iRJRtHmw/N3tZCl0324P3hthMprQlQgwBDE7Gxe7RqV2i7itRAhPLDXC2GDYCN8RBGSEdy+fSPvAddrjd6MYrIQbULsMLAh0GKJSDgMfJ0E9hw33StOyPNylMsXdTsSV29z9TWfF0e/2QppHBOi6bgopjKFU/omIoj1DQP2a/H3TsdMkcLer947toxQGwOOiBzbVEdzRM3H4SgaNyBhGO7vdDp/plT8qUbDf+zp5vw+m89YXiMEhMD5R0AE+Dz5TFdW6i92Xev3iKxLkiRW2X1QTgVzJTMLMFckp2NztWhDfPHFKdesjWW2EAnRL4uymTfs6EIsfezeQAOzq6oj4HqTWs2mnjaEwmZYV+J5+B6EAXU7xsMZaV8r9WE2+8k5crw8xbowq99ihXNnAdbiHYa9TxLnZd5/TLaLmcOmaAu/j0Jzk4GbBVPJ3NW9vtwHjDXws/GKhiOWmeqUnZfMRWhY0HXdepJEH+x0wj/+3ve+d+imm24yVV3yEAJCQAg8DQER4PPkEllZWRlxHOc9SqmXxXFc5ErobMtRtj1nbe8vBA3RKFqFIMD4O4sWCy0PdeBWnN4Uo7Q3llFyRTELPebotpCCbrVSUwyIcr832USibb0+p7DxnWcWK9ejOEqQJNZL8LmbvWsUQ/knVH6bY5jnoqBKz+hNH/g1RBcRMFcym1airAc09qdhLILXmf1lNvHI7kOb9Hf4cJLEr5ub23abZVnBeXI5ydsQAkLgLBAQAT4LkM/GEpgRvLq6+hLLsj6QJMlFGFXI62Zbj3pCpD2S++03ELJut6Odr9hIgiNmdoJCyhlfLJJI87IwceUzHzMr9mEQ6j1gCLv5PVGcRDqe5QpmpIUhyrpFKi2a0g5csIjENCRtKGK+stXZEEhEwLzvvNZIQw9ySE4cNIHzHh4e1sfBOZnUtbHR5C8TNRsh56lNnA1gYxLLsuJWq/153w9+bdeuXY+cMLvwbHzosoYQEALnNAER4HP64zvx5I8ePVrM5/PwhX6t4zhD2nIxFVqudGaBXNsDDLFBm9DS0lLPTQrP4Uiao9GsfSX/LWuMkY2COQKGAGMPGFXQ2sQj3QPm57KrFPaoWdzwN3beQjlWVoBZbDnSxY0DR9066k17nXVxlRZfI9osrhB7pKCzAowUdDbiN5Eu7CvRB4wpTub14NAfPxg/0e36vxkEwSd37Nixeh5dSvJWhIAQOAsERIDPAuSzucTS0tKcZVm/rZT697ZtexyJ8j7w2p9ZkCE21eoKLSws6GpmRJ9cSYxCI3xx7y0XQXFBFkfEa0Wd12Jjj54Ap0B0JIsCp3QsIVK+OpJGTXJ646DTw+neL16W9YLGPi1+hqAi4OfzML3CZsACBDiK+uYfeI7ZAy6dIMC898vHyeU8vQ+MtDgeeA94LTIAupo6ijpRFH46SYJ3zsxsfUQqns/mVS5rCYHzg4AI8PnxOfbeBVLRy8vLm4joDY7jQIRnWAizadpspIr/hmAtLy/p6UeIDtnRCaKDWbscTXPbDw9QgDDzcAIch9fI9hYjUsZYQ+wv83F0QVRkDC74O6JOPc4wCXuRtz5eOsOXBZjTzOYYEGC/F93i+acOKigAABICSURBVBxFZyPg7J42bgQqlbJGgP/mCJfPGcflamf2iub3xWMP4zh+MIqC32g2u1+64IILZMLRefbvSN6OEDgbBESAzwblAaxx9913u7t27bpeKfWLSZJcR0QbiajUr4Dut/WYQi3SETBairi3F9Elqp0hRix+HGXyPjEPoDcOV/0xiJzOxXocAePYOgWdpokhvNnX8dQlbivS56USivXEIuNSxfu/varmyPT1cnqZBdj4aBkTjnQIcS+ljRsBRMB8bngvOEfb4cpnEz0ry0TYPCPY3KhoQ5Djtm2/t9vt/smmTZuWBvDxypJCQAicBwREgM+DD/Hp3kKr1drk+/4Lbdt+CRFdQEQVy7Js27YtpVTOcZzxKIpGq9Vl3b4EMYMbFsR1ZGSkJ6xsucgpWa6K7ltOmiIp3o/lCmwdAa+uUqNe7wkwG3tkq7UhwHhttrgLnhyhFtiTCzD2d1mAOc1u9qkxvcHS/b34PRtx4Pzw3kqlQu9GAIKMNLbrOuS4pl1Jf2kBNqLP74WIWo7jfDKXy/3O1NSUDFh4uotP/i4EhMA/SEAE+Dl0cSA9DZ+L5eXl3NjYmKrX647ruuU4jq8IQ/+Xm83mS+I4LkBsIDrYC0bKFaKcTRezILElIxdInSy61kIbRbRSXdEp6Gx1NB8THwEfi6NSiL3+HcVagCHO3A6UnbYET2d8cWTMhVtoW8IeLt4xF2VxJI9BE8PDpg8YET7S7jxysFjK94qxwgCtUqaQzewr24llWd8NguDt27Zt+7plWdLz+xz69yNvVQicbgIiwKeb6Dl4vEcffTRXKuVviOPkN2zbvh6RMds34u2w61N2v5b/zmKdbQ1ikeVIEt7PEOB63czrxSMr2hyhol8ISWz4QQepBzX2f6PQ7+0z43UQYB4lCOHEQAWOvLl1CpGxjfAZbU9p9TL+BhFH61G5XOztM7Owa79sF7aVJoKGaQeMQPA+fN9PwjA8bFnW+8fGxv5kfHy8dg5+1HLKQkAIrCMCIsDr6MMY5Kns27dvemio9MYkSV7tOE5R2zOmQw5wXlmhxc/GqMKYV/BQgqwBBwuteR1S0Cu6x5jTw9pYQxtgGK9mXTAVx/oLgs/9xVgLHtG8Pl4D8UXkisi82UQfr2kz4psCvlEwa2Gcoa2jeZwTonAT+RZ0ixFPecLvefAEHxvC7Hl5fb/QarVqlmXd6nnee3fs2PHDQX5WsrYQEALnBwER4PPjczzld5Ekibu0tPQyy4rfppS9nYutspOD1rYfcU8w7+Nm08s4If4ZNpLV6rIWYJMGhgVl3wiEC6q4IAvfkVZGJKpFOYrMUKPUrxk3B6jMhtC2WqaKuT80gucWG0Em3d/r0NBQWVdM12qrWnQh4hBgvE/2s0YxFl4zNFTRf4uiOHZdz0+SZKnT6XwjiqIP7dq16w5pOTrly00OIASEQM9cV1AIASI6cuTI1bmc9w6lrBvjOEaRlhZRrm5mgWTRYpHm9HMWYjYNjcTy8vIiYe+Vo2addrZd3b/Lr++vY/puTVQcYrh9r3iLi8QQ0eJYMOGAjaWJVj39O/w3R+m27ZKXy2nBRXEXbgKwr42fsxXVtVoDayZPGpkEpVKp3el0mlEUrTiO88MwDL8ZRdHnd+zYsVfEV/6pCAEhcLoISAR8ukieB8c5ePDgaKVSfG0cJ6+NoniCq5JZeLOuWhz9nqy3mKPffmtQTEvLi7SyvEIqnS6EgfeFQlHPg2h3jJMVvy6OzbB73TOs25tMNIvvPJUI+8A4P5xbo1HrzSfG8yC0bBLiejkq8szibpfarXbPY5rXw2uazXbU6XQO53K5PYVC4WHf9yG8e4Mg2HP06NH5G264oT/t4Tz4rOUtCAEhMHgCIsCD/wzWzRkkSaKWlo7/+JPeGG+1LOt6F305acFUNs3MRhcsyNzbm62CzqagKYlpZWWZVlZW0j1g0hFooVDqzQPOHgPFTzxhCWvo/V2djjap5rQXVx/DtEytancr/hmFWTAW0REx0tVDQ9pwA89B6luPONQjB00xmOu6cRjGjzYajQ8nSfKFcrn8xIYNG5rr5oORExECQuC8JCACfF5+rM/+TSEKLpeLv0Rk/Ypt21ss5Fx15Gk6brAv6zhIHfdT032XLF63/zcjchGtogq6UdfDFZCSLhaKlMvnqdPuULt9opczqprDINDFU7hAI6Sg9UCjhJI40VXN2Ac2nsyWrmrudrrkoo+YTPTMPcqu52ohbjSbZtwhWZTL5XszjXEz4fv+chjG7yGiP5qbm1t+9vTklUJACAiBZ05ABPiZs3rOPHNhYWGXUur1tm3/jGVZY1x8ZQTY6fXsZlPSbMbBkW/WyzmKA6qtVqndaff2gFFpDOGGeHY6fjoD2FyO2fUQ4YZRoAuweA4v/o5oFyKLwqoIgp3uGXMFNTt4cf8wxJenGuFv3K6klEp83/+q43ivmZqaevQ58yHLGxUCQmDgBESAB/4RrL8TSJLEqdfr12GqkmVZ/yyO42EWWE7/ZiPgtalnFmET/WLOcEi1epV8uE15xu+ZxRQRMLycs37VPCvY0u5X6EMOT/i7aUVKhyJkjDgg1mxjCT9r7BNzhTSOgzQ022vyOYRh8Hgcx++Ynp79uBhrrL9rUc5ICJzPBESAz+dP9xTeW5Ik+UajcV0Yhr8SRdENSqlhZR6ZMYFGYNdGvfwz5uUmCQJMP/D9jvPklCZsvCpOWUMMdfq42+1ZPWp/6MS0B63tPWbzDrweBVz5nLGThMjiC3/HsfAdAowUNUSXzwd7wHhAmNMircNhGH4kjunDMzMzC6eAS14qBISAEPhHExAB/kcje+68ACK8uLh4bRzHP+O6LgY7bLRtu6iUwphDCKqV2luyWGKj2I/jGKqHIQX7kiTZHwRBVSkasyz1giAILob/tImgY22MwYMdsJ+rJxMlptDKRL/GZpKjaXxHWrlYLGkBxnHwHFQ+47VsKYleXhwDbUoswDzZSE9ciuMjjuP9oVLqjycnJ48+dz5VeadCQAisFwIiwOvlk1in5wGDjoWFBRRjXeQ4znbLsmaVUhNKqbJSysXfkySBWiLabRDR8SRJjliWdUgptVcpdTwMwxbS2E/20/647/u/7DjOVXgtiqparaaOUk3Ei4IrM6KQq6LZHatXDa2jX1hRFsh1MLNX9UYaGmesphZsCDC8oH0fEbHpI+Yo2XHsectSH/K8/EdFfNfphSenJQSeAwREgJ8DH/LpeIu33nqr/eIXvxg537LneSXbtmFpZWOqUhAECq08cRx3gyBoWpZVGx0dbVmWZRwxzF6wevzxxzfYtvsy17X/i2VZ2zGuCBEqp4314F9UOvfS2nhd3zcaldhoIaoMDemKZ2VhjCL3Dyt4NUeNRsMKgtCGUQce2E/mYQpplFx1Xe8TSqn3bdy48fHTwUaOIQSEgBB4NgREgJ8NNXnNsyKQivj2KIpeqZT6Wc9zNwaBbyMFzXu/vM9rDD6MnSW8nmHYEUXGBxojElHElT4Xwr9sWeqBOE721Ot1pLcvKBaLW4MgmLAsCzcNCjcDvu8fDcPwS7lc7oMzMzOPYI/6Wb0ReZEQEAJC4DQQEAE+DRDlEM+cACqsFxYWthHRTUqp/0iUXBiGgYf0cBB0dQqanbdwVD2JqMt9vcZC0vT/Kvy5lST0YJLEf2Pb7leCIDhQq9XsfD4/5Xne1k6nc5Ft2xcSUSlJkieSJLkjiqLvbtq0ab9UPD/zz0yeKQSEwJkhIAJ8ZrjKUZ+CANLRCwsLU1EU/ZRlWS+zrOSaOI5H/KCrwjDo7QEjKkZbkbIcLbpsP6mUComwx5x8NUnsv+52u/dOTk4uccobxz98+HDOtu3Sk6nmIaWUEwRBx7bt5enpaaTGTem2PISAEBACAyQgAjxA+M/lpVE9vbi4WA7D8CLHUS8msm4MAv/KVrs10u10LbhlOY5pRcp5BXa2woSIedu271TK+oxtx3+bz1fnLWubKXWWhxAQAkLgHCIgAnwOfVjn46kiJV2tHij7fnFzt9u6vtPp/gSRtSNJ4mnHtYdzXh69w4HjOMc8z/2ebTtfJFJ3tNvtJySaPR+vCHlPQuC5Q0AE+LnzWa/rd4q08f33318olUqlXC433Ol0Zh3Hush1vS1KqWY+n7svny/dVygU4NXckTTyuv445eSEgBB4BgREgJ8BJHnK2SWA9PTtt99ub9261SmVSk4cx8n09LQP0ysR3rP7WchqQkAInDkCIsBnjq0cWQgIASEgBITAP0hABFguDi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AgAjwA6LKkEBACQkAICAERYLkGhIAQEAJCQAgMgIAI8ACgy5JCQAgIASEgBESA5RoQAkJACAgBITAAAiLAA4AuSwoBISAEhIAQEAGWa0AICAEhIASEwAAIiAAPALosKQSEgBAQAkJABFiuASEgBISAEBACAyDw/wH9BCfwfmbqw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3" name="Picture 22" descr="domestic-pigeon-columbidae-bird-release-dove-bird-removebg-preview.png"/>
          <p:cNvPicPr>
            <a:picLocks noChangeAspect="1"/>
          </p:cNvPicPr>
          <p:nvPr/>
        </p:nvPicPr>
        <p:blipFill>
          <a:blip r:embed="rId6"/>
          <a:stretch>
            <a:fillRect/>
          </a:stretch>
        </p:blipFill>
        <p:spPr>
          <a:xfrm>
            <a:off x="4724400" y="7772400"/>
            <a:ext cx="2133600" cy="1219200"/>
          </a:xfrm>
          <a:prstGeom prst="rect">
            <a:avLst/>
          </a:prstGeom>
        </p:spPr>
      </p:pic>
      <p:pic>
        <p:nvPicPr>
          <p:cNvPr id="25" name="Picture 24" descr="noah-s-ark-with-animals-water-wave-isolated-white-background_1639-22570-removebg-preview.png"/>
          <p:cNvPicPr>
            <a:picLocks noChangeAspect="1"/>
          </p:cNvPicPr>
          <p:nvPr/>
        </p:nvPicPr>
        <p:blipFill>
          <a:blip r:embed="rId7" cstate="print"/>
          <a:stretch>
            <a:fillRect/>
          </a:stretch>
        </p:blipFill>
        <p:spPr>
          <a:xfrm>
            <a:off x="2819400" y="4572000"/>
            <a:ext cx="1371601" cy="1295400"/>
          </a:xfrm>
          <a:prstGeom prst="rect">
            <a:avLst/>
          </a:prstGeom>
        </p:spPr>
      </p:pic>
      <p:sp>
        <p:nvSpPr>
          <p:cNvPr id="17" name="Rectangle 16"/>
          <p:cNvSpPr/>
          <p:nvPr/>
        </p:nvSpPr>
        <p:spPr>
          <a:xfrm>
            <a:off x="2819400" y="86106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12</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1143000"/>
            <a:ext cx="5343258" cy="584775"/>
          </a:xfrm>
          <a:prstGeom prst="rect">
            <a:avLst/>
          </a:prstGeom>
        </p:spPr>
        <p:txBody>
          <a:bodyPr wrap="none">
            <a:spAutoFit/>
          </a:bodyPr>
          <a:lstStyle/>
          <a:p>
            <a:r>
              <a:rPr lang="en-US" sz="3200" dirty="0" smtClean="0"/>
              <a:t>My Father told me not to steal </a:t>
            </a:r>
            <a:endParaRPr lang="en-US" sz="3200" dirty="0"/>
          </a:p>
        </p:txBody>
      </p:sp>
      <p:sp>
        <p:nvSpPr>
          <p:cNvPr id="5" name="Rectangle 4"/>
          <p:cNvSpPr/>
          <p:nvPr/>
        </p:nvSpPr>
        <p:spPr>
          <a:xfrm>
            <a:off x="2514600" y="304800"/>
            <a:ext cx="1813510" cy="584775"/>
          </a:xfrm>
          <a:prstGeom prst="rect">
            <a:avLst/>
          </a:prstGeom>
        </p:spPr>
        <p:txBody>
          <a:bodyPr wrap="none">
            <a:spAutoFit/>
          </a:bodyPr>
          <a:lstStyle/>
          <a:p>
            <a:r>
              <a:rPr lang="en-US" sz="3200" dirty="0" smtClean="0"/>
              <a:t>Chapter 3</a:t>
            </a:r>
            <a:endParaRPr lang="en-US" sz="3200" dirty="0"/>
          </a:p>
        </p:txBody>
      </p:sp>
      <p:pic>
        <p:nvPicPr>
          <p:cNvPr id="6" name="Picture 2"/>
          <p:cNvPicPr>
            <a:picLocks noChangeAspect="1" noChangeArrowheads="1"/>
          </p:cNvPicPr>
          <p:nvPr/>
        </p:nvPicPr>
        <p:blipFill>
          <a:blip r:embed="rId2"/>
          <a:srcRect/>
          <a:stretch>
            <a:fillRect/>
          </a:stretch>
        </p:blipFill>
        <p:spPr bwMode="auto">
          <a:xfrm>
            <a:off x="0" y="2057400"/>
            <a:ext cx="6858000" cy="7086600"/>
          </a:xfrm>
          <a:prstGeom prst="rect">
            <a:avLst/>
          </a:prstGeom>
          <a:noFill/>
          <a:ln w="9525">
            <a:noFill/>
            <a:miter lim="800000"/>
            <a:headEnd/>
            <a:tailEnd/>
          </a:ln>
          <a:effectLst/>
        </p:spPr>
      </p:pic>
      <p:sp>
        <p:nvSpPr>
          <p:cNvPr id="7" name="Rectangle 6"/>
          <p:cNvSpPr/>
          <p:nvPr/>
        </p:nvSpPr>
        <p:spPr>
          <a:xfrm>
            <a:off x="3352800" y="86106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13</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381000" y="5715000"/>
            <a:ext cx="617220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spcBef>
                <a:spcPct val="0"/>
              </a:spcBef>
              <a:spcAft>
                <a:spcPct val="0"/>
              </a:spcAft>
              <a:buClrTx/>
              <a:buSzTx/>
              <a:buFontTx/>
              <a:buNone/>
              <a:tabLst/>
            </a:pPr>
            <a:r>
              <a:rPr kumimoji="0" lang="en-US" sz="2400" b="0" i="0" u="none" strike="noStrike" cap="none" normalizeH="0" baseline="0" dirty="0" smtClean="0">
                <a:ln>
                  <a:noFill/>
                </a:ln>
                <a:effectLst/>
                <a:ea typeface="Times New Roman" pitchFamily="18" charset="0"/>
                <a:cs typeface="Segoe UI" pitchFamily="34" charset="0"/>
              </a:rPr>
              <a:t>Once upon a time, in a small City, there lived a little boy named Timmy. Timmy’s Father always told hi</a:t>
            </a:r>
            <a:r>
              <a:rPr lang="en-US" sz="2400" baseline="0" dirty="0" smtClean="0">
                <a:ea typeface="Times New Roman" pitchFamily="18" charset="0"/>
                <a:cs typeface="Segoe UI" pitchFamily="34" charset="0"/>
              </a:rPr>
              <a:t>m</a:t>
            </a:r>
            <a:r>
              <a:rPr kumimoji="0" lang="en-US" sz="2400" b="0" i="0" u="none" strike="noStrike" cap="none" normalizeH="0" baseline="0" dirty="0" smtClean="0">
                <a:ln>
                  <a:noFill/>
                </a:ln>
                <a:effectLst/>
                <a:ea typeface="Times New Roman" pitchFamily="18" charset="0"/>
                <a:cs typeface="Segoe UI" pitchFamily="34" charset="0"/>
              </a:rPr>
              <a:t> not to take anything that doesn’t belong or wasn’t given to him as that would be stealing. Timmy had a friend called Benny. Benny had many beautiful toys and always plays with them after school. </a:t>
            </a:r>
            <a:endParaRPr kumimoji="0" lang="en-US" sz="2400" b="0" i="0" u="none" strike="noStrike" cap="none" normalizeH="0" baseline="0" dirty="0" smtClean="0">
              <a:ln>
                <a:noFill/>
              </a:ln>
              <a:effectLst/>
              <a:cs typeface="Arial" pitchFamily="34" charset="0"/>
            </a:endParaRPr>
          </a:p>
        </p:txBody>
      </p:sp>
      <p:pic>
        <p:nvPicPr>
          <p:cNvPr id="22531" name="Picture 3"/>
          <p:cNvPicPr>
            <a:picLocks noChangeAspect="1" noChangeArrowheads="1"/>
          </p:cNvPicPr>
          <p:nvPr/>
        </p:nvPicPr>
        <p:blipFill>
          <a:blip r:embed="rId2"/>
          <a:srcRect/>
          <a:stretch>
            <a:fillRect/>
          </a:stretch>
        </p:blipFill>
        <p:spPr bwMode="auto">
          <a:xfrm>
            <a:off x="0" y="0"/>
            <a:ext cx="6858000" cy="556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p:cNvSpPr/>
          <p:nvPr/>
        </p:nvSpPr>
        <p:spPr>
          <a:xfrm>
            <a:off x="2819400" y="86106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14</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381000" y="457200"/>
            <a:ext cx="60198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ea typeface="Times New Roman" pitchFamily="18" charset="0"/>
                <a:cs typeface="Times New Roman" pitchFamily="18" charset="0"/>
              </a:rPr>
              <a:t>One day, when Benny was busy writing his homework, Timmy saw the toys and really wanted to play with them. Instead of asking Benny if he could borrow it, Timmy thought, "I'll just take it”</a:t>
            </a:r>
            <a:endParaRPr kumimoji="0" lang="en-US" sz="2400" b="0" i="0" u="none" strike="noStrike" cap="none" normalizeH="0" baseline="0" dirty="0" smtClean="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ea typeface="Times New Roman" pitchFamily="18" charset="0"/>
                <a:cs typeface="Times New Roman" pitchFamily="18" charset="0"/>
              </a:rPr>
              <a:t>Timmy took the toys and played with it happily. </a:t>
            </a:r>
            <a:endParaRPr kumimoji="0" lang="en-US" sz="2400" b="0" i="0" u="none" strike="noStrike" cap="none" normalizeH="0" baseline="0" dirty="0" smtClean="0">
              <a:ln>
                <a:noFill/>
              </a:ln>
              <a:solidFill>
                <a:schemeClr val="tx1"/>
              </a:solidFill>
              <a:effectLst/>
              <a:cs typeface="Arial" pitchFamily="34" charset="0"/>
            </a:endParaRPr>
          </a:p>
        </p:txBody>
      </p:sp>
      <p:pic>
        <p:nvPicPr>
          <p:cNvPr id="26627" name="Picture 3"/>
          <p:cNvPicPr>
            <a:picLocks noChangeAspect="1" noChangeArrowheads="1"/>
          </p:cNvPicPr>
          <p:nvPr/>
        </p:nvPicPr>
        <p:blipFill>
          <a:blip r:embed="rId2"/>
          <a:srcRect/>
          <a:stretch>
            <a:fillRect/>
          </a:stretch>
        </p:blipFill>
        <p:spPr bwMode="auto">
          <a:xfrm>
            <a:off x="304800" y="3124200"/>
            <a:ext cx="6096000" cy="51477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p:cNvSpPr/>
          <p:nvPr/>
        </p:nvSpPr>
        <p:spPr>
          <a:xfrm>
            <a:off x="2819400" y="8610600"/>
            <a:ext cx="609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15</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304800"/>
            <a:ext cx="6858000"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ea typeface="Times New Roman" pitchFamily="18" charset="0"/>
                <a:cs typeface="Times New Roman" pitchFamily="18" charset="0"/>
              </a:rPr>
              <a:t>Later, when Benny realized his toy was missing, he asked Timmy if he had seen it. Timmy's heart raced, and he felt guilty. He knew he should have asked Benny first.</a:t>
            </a:r>
            <a:endParaRPr kumimoji="0" lang="en-US" sz="2400" b="0" i="0" u="none" strike="noStrike" cap="none" normalizeH="0" baseline="0" dirty="0" smtClean="0">
              <a:ln>
                <a:noFill/>
              </a:ln>
              <a:solidFill>
                <a:schemeClr val="tx1"/>
              </a:solidFill>
              <a:effectLst/>
              <a:cs typeface="Arial" pitchFamily="34" charset="0"/>
            </a:endParaRPr>
          </a:p>
          <a:p>
            <a:pPr algn="just" eaLnBrk="0" fontAlgn="base" hangingPunct="0">
              <a:spcBef>
                <a:spcPct val="0"/>
              </a:spcBef>
              <a:spcAft>
                <a:spcPct val="0"/>
              </a:spcAft>
            </a:pPr>
            <a:r>
              <a:rPr kumimoji="0" lang="en-US" sz="2400" b="0" i="0" u="none" strike="noStrike" cap="none" normalizeH="0" baseline="0" dirty="0" smtClean="0">
                <a:ln>
                  <a:noFill/>
                </a:ln>
                <a:solidFill>
                  <a:schemeClr val="tx1"/>
                </a:solidFill>
                <a:effectLst/>
                <a:ea typeface="Times New Roman" pitchFamily="18" charset="0"/>
                <a:cs typeface="Times New Roman" pitchFamily="18" charset="0"/>
              </a:rPr>
              <a:t>Taking a deep breath, Timmy said sorry to Benny and explained what happened. Benny, being a good friend, forgave Timmy, but he reminded him, "Next time, </a:t>
            </a:r>
            <a:r>
              <a:rPr lang="en-US" sz="2400" dirty="0" smtClean="0">
                <a:ea typeface="SimSun" pitchFamily="2" charset="-122"/>
                <a:cs typeface="Segoe UI" pitchFamily="34" charset="0"/>
              </a:rPr>
              <a:t>"Don't steal, just ask!"</a:t>
            </a:r>
            <a:r>
              <a:rPr kumimoji="0" lang="en-US" sz="2400" b="0" i="0" u="none" strike="noStrike" cap="none" normalizeH="0" baseline="0" dirty="0" smtClean="0">
                <a:ln>
                  <a:noFill/>
                </a:ln>
                <a:solidFill>
                  <a:schemeClr val="tx1"/>
                </a:solidFill>
                <a:effectLst/>
                <a:ea typeface="Times New Roman" pitchFamily="18" charset="0"/>
                <a:cs typeface="Times New Roman" pitchFamily="18" charset="0"/>
              </a:rPr>
              <a:t>, okay?"</a:t>
            </a:r>
            <a:endParaRPr kumimoji="0" lang="en-US" sz="2400" b="0" i="0" u="none" strike="noStrike" cap="none" normalizeH="0" baseline="0" dirty="0" smtClean="0">
              <a:ln>
                <a:noFill/>
              </a:ln>
              <a:solidFill>
                <a:schemeClr val="tx1"/>
              </a:solidFill>
              <a:effectLst/>
              <a:cs typeface="Arial" pitchFamily="34" charset="0"/>
            </a:endParaRPr>
          </a:p>
        </p:txBody>
      </p:sp>
      <p:pic>
        <p:nvPicPr>
          <p:cNvPr id="28675" name="Picture 3"/>
          <p:cNvPicPr>
            <a:picLocks noChangeAspect="1" noChangeArrowheads="1"/>
          </p:cNvPicPr>
          <p:nvPr/>
        </p:nvPicPr>
        <p:blipFill>
          <a:blip r:embed="rId2"/>
          <a:srcRect/>
          <a:stretch>
            <a:fillRect/>
          </a:stretch>
        </p:blipFill>
        <p:spPr bwMode="auto">
          <a:xfrm>
            <a:off x="304800" y="3581400"/>
            <a:ext cx="6324600" cy="49191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p:cNvSpPr/>
          <p:nvPr/>
        </p:nvSpPr>
        <p:spPr>
          <a:xfrm>
            <a:off x="2819400" y="86106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16</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228600" y="381000"/>
            <a:ext cx="647700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effectLst/>
                <a:latin typeface="Calibri" pitchFamily="34" charset="0"/>
                <a:ea typeface="Times New Roman" pitchFamily="18" charset="0"/>
                <a:cs typeface="Times New Roman" pitchFamily="18" charset="0"/>
              </a:rPr>
              <a:t>From that day on, Timmy learned an important lesson – it's always better to ask before taking something that belongs to someone else. Timmy and Benny enjoyed playing together, making sure to share and ask nicely.  They both lived happily, respecting each other's toys and having lots of playful adventures. </a:t>
            </a:r>
            <a:endParaRPr kumimoji="0" lang="en-US" sz="2400" b="0" i="0" u="none" strike="noStrike" cap="none" normalizeH="0" baseline="0" dirty="0" smtClean="0">
              <a:ln>
                <a:noFill/>
              </a:ln>
              <a:effectLst/>
              <a:latin typeface="Arial" pitchFamily="34" charset="0"/>
              <a:cs typeface="Arial" pitchFamily="34" charset="0"/>
            </a:endParaRPr>
          </a:p>
        </p:txBody>
      </p:sp>
      <p:pic>
        <p:nvPicPr>
          <p:cNvPr id="27650" name="Picture 2"/>
          <p:cNvPicPr>
            <a:picLocks noChangeAspect="1" noChangeArrowheads="1"/>
          </p:cNvPicPr>
          <p:nvPr/>
        </p:nvPicPr>
        <p:blipFill>
          <a:blip r:embed="rId2"/>
          <a:srcRect/>
          <a:stretch>
            <a:fillRect/>
          </a:stretch>
        </p:blipFill>
        <p:spPr bwMode="auto">
          <a:xfrm>
            <a:off x="228600" y="3124200"/>
            <a:ext cx="6477000" cy="5325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p:cNvSpPr/>
          <p:nvPr/>
        </p:nvSpPr>
        <p:spPr>
          <a:xfrm>
            <a:off x="2819400" y="86106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17</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Users\Suzan\Downloads\making bible stories fun for kids (1).png"/>
          <p:cNvPicPr>
            <a:picLocks noChangeAspect="1" noChangeArrowheads="1"/>
          </p:cNvPicPr>
          <p:nvPr/>
        </p:nvPicPr>
        <p:blipFill>
          <a:blip r:embed="rId2"/>
          <a:srcRect/>
          <a:stretch>
            <a:fillRect/>
          </a:stretch>
        </p:blipFill>
        <p:spPr bwMode="auto">
          <a:xfrm>
            <a:off x="0" y="0"/>
            <a:ext cx="6858000" cy="9241277"/>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400" dirty="0" smtClean="0"/>
              <a:t>                         Class Activities </a:t>
            </a:r>
            <a:br>
              <a:rPr lang="en-US" sz="2400" dirty="0" smtClean="0"/>
            </a:br>
            <a:r>
              <a:rPr lang="en-US" sz="2400" dirty="0" smtClean="0"/>
              <a:t>Read: Exodus 20:15, Joshua 7:16-26</a:t>
            </a:r>
            <a:br>
              <a:rPr lang="en-US" sz="2400" dirty="0" smtClean="0"/>
            </a:br>
            <a:r>
              <a:rPr lang="en-US" sz="2400" dirty="0" smtClean="0"/>
              <a:t/>
            </a:r>
            <a:br>
              <a:rPr lang="en-US" sz="2400" dirty="0" smtClean="0"/>
            </a:br>
            <a:r>
              <a:rPr lang="en-US" sz="2400" dirty="0" smtClean="0"/>
              <a:t>Color the images to match the image next to it</a:t>
            </a:r>
            <a:endParaRPr lang="en-US" sz="2400" dirty="0"/>
          </a:p>
        </p:txBody>
      </p:sp>
      <p:sp>
        <p:nvSpPr>
          <p:cNvPr id="8199" name="AutoShape 7" descr="Cartoon hand drawing icon, toy car in line vector style - Stock Image -  Everypixe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01" name="AutoShape 9" descr="Cartoon hand drawing icon, toy car in line vector style - Stock Image -  Everypixe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219" name="AutoShape 3" descr="data:image/png;base64,iVBORw0KGgoAAAANSUhEUgAAAQoAAAEECAYAAADQwXq5AAAAAXNSR0IArs4c6QAAIABJREFUeF7sfQk8Vdv7/hmd4xgOcsyZp6jMUlEoJZqMaY40iAYVSSqlMkZXikalRDRRCIkKCSWEzGSeZ858/nf55f67lQ6l0v3u/fm4dPfaa7/rWWs9+11rvQMcBl0QAhACEAJMEIBDCEEIQAhACDBDACIKZghB9yEEIARgEFFAgwBCAEKAKQIQUTCFCCoAIQAhABEFNAYgBCAEmCIAEQVTiKACEAIQAhBRQGMAQgBCgCkCEFEwhQgqACEAIQARBTQGIAQgBJgiABEFU4igAhACEAIQUUBjAEIAQoApAhBRMIUIKgAhACEAEQU0BiAEIASYIgARBVOIoAIQAhACEFFAYwBCAEKAKQIQUTCFCCoAIQAhABEFNAYgBCAEmCIAEQVTiKACEAIQAhBRQGMAQgBCgCkCEFEwhQgqACEAIQARBTQGIAQgBJgiABEFU4igAhACEAIQUUBjAEIAQoApAhBRMIUIKgAhACEAEQU0BiAEIASYIgARBVOIoAIQAhACEFFAYwBCAEKAKQIQUTCFCCoAIQAhABEFNAYgBCAEmCIAEQVTiKACEAIQAhBRQGMAQgBCgCkCEFEwhQgqACEAIQARBTQGIAQgBJgiABEFU4igAhACEAIQUUBjAEIAQoApAhBRMIUIKgAhACEAEQU0BiAEIASYIgARBVOIoAIQAhACEFFAYwBCAEKAKQIQUTCFCCoAIQAhABEFNAYgBCAEmCIAEQVTiKACEAIQAhBRQGMAQgBCgCkCEFEwhQgqACEAIQARBTQGIAQgBJgiABEFU4igAhACEAIQUUBjAEIAQoApAhBRMIUIKgAhACEAEQU0BiAEIASYIgARBVOIoAIQAhACEFFAYwBCAEKAKQIQUTCFCCoAIQAhABEFNAYgBCAEmCIAEQVTiKACEAIQAhBRQGMAQgBCgCkCEFEwhQgqACEAIQARBTQGIAQgBJgiABEFU4igAhACEAIQUUBjAEIAQoApAhBRMIUIKgAhACEAEQU0BiAEIASYIgARBVOIoAIQAhACEFFAYwBCAEKAKQIQUTCFCCoAIQAhABEFNAYgBCAEmCIAEQVTiKACEAIQAhBRQGMAQgBCgCkCEFEwhQgqACEwdgSCgoJUQ0NDT6NQKBwMBqPB4XDayNNIJJICg8HAnCODezAYjAqDwShwOBz8G/wMwBlwEhqNJKIxmCE0Et2PxWF7uTk5e7m4pgxyTeEaIBAI/cLCwj3i4uK9AgICgzw8POA5EhwOZ4xdyvGXhIhi/JhBT0AIfBWB3Nxc9KpVqyoFBARaeHh4bgwNDRHIZDI3IAsGgwEjkUgY8CAcDscwGAwkHA5HMxgMNAwGQ9NoNCyMwWCBMeAsdAYNSyVTMQwYA0Oj0jAUKgVDoVDAMyxUOg1Jp9NhCASCwsrKSmRhYRnk4ODoxmKxHaysrG0IBKKRTqc3sLOzN4qIiDTIy8u3qqiotLCzs/cpKioCUvmuCyKK74INeghC4EsEXFxc9t24ceOkpaWlWkBAQNFEYQQIoru7G/fhwwd2MpnM1tXVxVFfXz+loqKCv62tja+xsZG3t7dXZHBwkI9EIvHQ6XROMpmMJ5FIbHQ6nQWJRJIIBEITLy9vGTc39zsGg/GWj4+vxNTUtFZPT697LHJCRDEWlKAyEAJMEEhMTGSzsbFpNTQ0DLp8+bLLz14KMOsQBoMBb2ho4KmqqhLLz8+Xz8rKUq6qqlJoa2uTolAoPFQqFY9CoYizZs1KIBAIgTt27Hj9LY0DIgpmiEP3IQSYIAAm5fbt2688evRo7aFDhwR27NjRNdlBKy8vF7lx48aqqKioLT09PTIKCgqJKSkpRqPJDRHFZO9RSL5Jj4CXl5doQEBA7bFjx6y2b99+e9IL/ImABQUF3MuXL6+2tLQM9PHxOQIRxZ/Ue5CsfwwCYFNy/vz5zxsbG6UiIyOnqqurg5ONP+aytLTcmJeX99ezZ8+EhISEBiGi+GO6DhL0T0LAwcFB9969e8n+/v5zrKyscv4k2cGJi5aW1msYDFb56tUrk2/JDi09/qSehWSdVAjk5+ezbdq0KQ+DwXRkZWXNnlTCjUGYvXv3LoiMjHwUGBg4x9zcPA8iijGABhWBEBgvAmvXrt3y4sWLM35+fqqWlpal433+d5fX1dWN6uzsFCkoKJjDTBZIo2CGEHQfQuArCERFRQm4ubkVCAkJJaalpa3/00AKDw+XOXjwYJ6pqanDmTNnrjGTHyIKZghB9yEEvoKAoaGhb3l5+aYHDx5MnzFjRsufBpKBgYF3Q0ODZWJiosLUqVOHmMkPEQUzhKD7EAKfIeDv76945syZV4qKimcSEhLc/jSAcnNzcRs3biwRFha+kZSUNCb5IaL403oZkve3IgCMq7S0tB4MDg4qFxQUTIPBYEO/2wpzvIDs2LFjy8OHD/3DwsJm6Onp1YzleYgoxoISVAZC4CMCp0+fNjp9+nTcokWLdl27du3snwYMIDplZeUcAoFQ9uTJkzVjlR8iirEiBZUbMwJgMH7rKwvuw2Aw4OjE2tfXh6NQKGwDAwNIMpmMQyKRdPAiUAFwvcZgMBQMBkPC4XBDaDSayMPDA77gv82oSUlJqQiHw+Fu3ry5nJub+wM3N3fvn6RRxMbGatjZ2WVu2LBhoaen57OxdipEFGNFCir3BQKfE0J1dTVXS0uLVGFhoeKb3Fyl+rp6ucaWZrHOzs4pwIuRTqejqFQqCgaDIWg0GgL8/lgHHIFAwD7+DX4Pv4sBLjodBocNx1pgoFCo4d9IJJIGh8FoCCSSCkfAyexs7J2iYqJlykpKb+bp6qZraGi85uHh6ZnILgOyrV69+sizZ8+Orlu3zsjIyCgNhUKxsrOzi3V0dEiXlZVJtbW1cbCwsJCEhYVrJCQkqkVERCrExcXbPo1JMZEyfU9d6urqMRgMRig9PV1rPHJBRPE9aP8PPwMmTF1dneDz589VHz6I1a2uqVLt7u4VJhGHuOkMBhuIq4DBYKhcXFyNAoKCNQQ+QjU7O3stg8H4QKFQWhAIRC+VSu1Do9GDBAKBCiY9Ho+nodFoBjs7+7A2MXKRyWQ4fYCO6OlpRrYPDCBbW1vRWCyWHUGnc1IYDC4WFMtUEokk2d3TLdnY2CDd1tomPDg4yAY0EXZ29m40Gl2nqamRYmlldWfJkiVvf+TLX1tby21gYAAmfnJiYuIaOBz+L1k/EhuyqakJ8/btW7bi4mIcjUbD8fHx8XJycgK3b4H21vYpfT09LN29vSgEDEZhw3MM4tnZu3h4CO0EXu5eNhxucIqAQC8rK2sfJyfnIDc39+BEak+AyDQ0NOo0NTXtoqKiIsYzjCGiGA9a/4Nl8/Pz+VJSUmYlJyfrNzc3K/f390sSiUQCDAZD8hP46oWFhPNZcdg8OBJZTCAQatRnzOicoa7epaysDAY5+eMyYxi5H5mozKBnMBio0tJS1tfpr3leF7/mqq+tF4bB6dM7Orr0q2uqZrFgMO1KSko3jhw54vU9AVy0tLQSGhoadHfu3DnT2dm5nJk8H4njq0sw4B8CCKWxsRHd0dGB6W9vZ23q6sIM9fSw9BKJSBgMhmUwGKwYDAaLRqOHA9ag0WgsHA7HMRgM8IMlk8msVCoVS6FQgKYGAtuggMYGh8OBtgan0WggMA4MjUaTsFgslU6n0zIyMtQbGxslvb29ZU1NTTvG0oaRMhBRjAet/3DZkWVEV1cX119//aWblpa2eGBgYFZra6sU2DsQEBCoJRAIOTgcLlNKSirfyMioUl9Avw2uOBzGbVJfjx8/Frx06dLKwsLCw1xcXBWvXr1aBIfDiWMV+saNGzpubm5P58yZcygiIsJnrM9NhnKfErWkpGTT3LlzL968eXNUL9HRZIaIYjL05m+WITMzk+fixYuL6urqzGtqahYQiURADKU4HC5j2rRpL8zNzXMMDAzAMRr1Z2oFPxsGDw8PubCwsBfq6urXIiIinMfyvqioKJaDBw/W4HA4yoEDB2asW7eudyzPTaYyDAYDERISYuLh4XFr69at09zd3avGKx9EFONF7D9QfuQrExISQoiLi9tfWVlp3dfXh+fl5X2loKBwz9HRMUZdXb3ma+vwsTS/qKgIhF8bVpn7+vrQXV1d6J6eHgyRSERTqVR4f38/iBEJB3sSDAaDxsrKSuXm5qawsbGRWVlZKTgcjszHx0fm5+cHQWNBANoJuzZt2uT14sUL08rKSllmlQKcbG1tvR4/fuxsa2urc+zYsXRmzzC7P6K5fb4R/LV/g7omgpgBUcycObNi6tSppXFxccbf068QUTDr2f/g/dTUVK7Q0NClhYWFJ7q6ugg8PDzPPTw8DhoZGeX/syb9LKozGMjFxcVsFRUVbDk5OTwfPnzAioiI8AkICPCiUCjCwMAAX1dXF2dPTw+qs7MTQQXHGygUCYRbw+FwVEACLCwsZBQKRQdBYcGBxtDQEA5MhKGhIczAwAALkUgc/gFrcBBwloWFBc7BwQFIZICXl7cTi8W2Dw4OdjY0NLT39vZ2yMnJ9enp6XWqqan1j2UHPzAwUCooKOgVDw9PTlZW1hJmXevu7i4fHBxcoqqqej8+Pt78eybYyDs+kjOyoKAA09bWhq2srGSrq6vD9PT0oEl9JCSVOohA4XB0BALBEODmJguKixMVFBT6REREhsTFxUmj9QuzNoD74eHhYnv37q3csGGDpq+v75uxPPN5GYgovge1P/SZ0NBQrsrKytXh4eEeYDKCHXxPT0/H2bNn14CvDjh6hMFgqAcPHrC9fPmSnUAgCBMIBLna2tqZVVVV/ENDQ3QhIaFmZWXlopkzZxYLCQl94Ofnb/+RCTReKIGcjY2NwiUlJeJZWVkaeXl5img0mlVFRaUQhUKlotHoPAEBAaqlpeU/YfLBO6KiovBeXl5AI0C8fv16JjNiCQ0NxV64cOHNhw8fRLZu3crn7u4+5j0N8D6gVUVHR3P19vZKolCoudXV1fNrq2skuru7+QcGBjiARoVEIoePggFpAsIEO590OuAKBIJMJsOAdsXOwd4tIyVdLCEpkY7Dsj8bJA++t7e375SRkfmHPL6FIajawsLifkFBway4uDjxsT4HEcV4R+afXx5+7tw5tpaWFpeLFy4eQCARtIULF97y8PDYV1VV1ZeXl4cWFBTkZTAY2tnZ2YY1NTVCkpKS1XPnzk3Q0NB4JSoq2vinQACOMENCQmYWFhbuX716dXBHR0fKrl27SFFRUcizZ8/GtLe3qyUnJ08XERH55o7/xyXH1qSkpPNBQUHGK1aseDwWDMB+BpFIlMrOzrZLTk42aW9vFwC5PHA4XKeYmFiZrJRM6YyZ00tk5ORKxYSEGjDs7L28vLz9QPui0Wh0NBqNIpPJmM7OTvxA9wB3fmH+tIJ3+TPz3+YrN9TVyQ8ODXGTqBQ0Nzd3j6mp6fm+vj7v8+fP939LtlOnThHOnDnT6uXlZWVjY/PdYfogjWIsI+APLZObm4sPPncu6NGjOHOwZ7Bjh72nqblpUHZ2tkFiQqIJhUZhU1NTe6GhoRETExNTqqOjQ7WwsKBPxLr4d0Lm7u6OIBAIuJcvX54TFxe/8fz5c/OGhoYN3t7e88zNzXOZfYGDg4NlT5w4USQnJ5eYmppqzKwtJa9eTfG/dMn/4aNHZggEAqWkpPTM3Nz8Ijc3d1pbW1vv1q1bgXYzrDUwq2uU+3BAXhcvXkQKCQnxvXnzZsO1a9f2DQ0Nce7cufOoq6ur12h1u7q6OoaFhZ10dnbmBqT5ne8fzloEXf8xBJ4+fSrn4X7Mv7yiQg+LxWJlZWQKOLnw/ZISUvkSUhIPcnJy3mlra/euX78e2Dp87+Cd9KiByWVoaHihsLBws6mpqVVQUFA0M6GBPYa2tvbzlpYW0UuXLknr6emNuuSIi4sT8PH2vv6h9sNsRUWFlypqau7i4uLvbGxswJ7JT8U1NTUVm5iYaHblypUrpqamF0NCQvZ8vgRMT0/n2LBhQ+2iRYuiQkJCtjNr+7fuQ0TxI+hNsmfDw8P1AgICjrS0tGjB6AyUnLxcuoys7CV+fv6sjRs3NkpISIxrnT3JmjducVxcXFbdunXrmoqKivuDBw98xjJ5V6xYceDNmzfu9vb2i11cXJ6P9tLNGzcap6Y9vyYpKZE5Q17O0f/8+eqx1D/uRjB5wMPDY+XFixdvq6ioXIyJiQFk8c/ezLZt24xiYmLuJiUlCc2cOfOHUghARDHRPfeL6wObe25ubmvj4+N3tbW1KUlKSmby8fFdmjNnzitHR8eqX7nR+IubPurrgCYRHx8/3cHB4bmUlFSUl5eXA7Po2OCZY8eOzb5y5Ury7NmzfaKioo6N9oK4uDixXTt35cvJykXGJcTZM9sY/dm42G+3N4l9FBumpKR07eGjh3tgMBg9LS0NefTI0WdDxCFYTk7O3B+VASKKH0XwNz0P9h98fX03lZSU2LW1tUnIy8s/VFdXP+vj45Mx0bYHv6mJ3/1a4Jy2cOHC90JCQkX79+9fuWLFij5mlQGjs82bN7/g4uIqy8zMtPgWhgcPHlweejX07sVLF3WWLVv26ndoEp+2B5DcNmtb88SU5MszZky/9jAubt8uO7sZDx4+enXqhMei9dbWaczaz+w+RBTMEJpk98PCwiSioqI2VFVVbR8cHMROnTo1eufOnWctLCze/e4BOxmgunDhAu7y5cuvwemBiYmJpru7ezszuYBWNnfu3Pu9vb0SPj4+C4yMjNq+9czDhw+F9+3dl8/Ly5t+5+6dNYKCghMSvAYcWWdkZPAUFxfzVVVVcbU0tuAHBno5SCQSlkKho+AIBvCypWFYWQc4cBw9crJyncrqyq2qqqrNBAJhYJX5KqucnKwLCgoKlxEIJKaiokKvpKxUgVn7x3IfIoqxoPSby4CB7OTkNL2srMyuoKBgLQqF6pKSkooICAj4S0FBoek3izdpXh8fH48JCgqKLC4u1t+zZ8+MPXv2fGAmHMB21apVnnl5edbr16/XO3z4cPFYCHfjxo3GLzMyr7PhcG0zZkx3PezuHj8eGwXw3sjISOFHjx5NIw0Nzenr7Z/V2Nw0vbenB2RARwJ3dTQaPYREIYkgyTAc9o+3KrBuxZDIJFYajY4jEYksXFxcPaKiogXs7GwpbFiccHr6C2skCsVYuGjxwYuXL55mhsFY7kNEMRaUflOZ8vJyDAgFX1tb61FYWKjNxsZWpaurG3LhwoWL43Fq+k3i/9LXAo/M1atXH3/58uXewMBAnRUrVnzzGHREuH379m198ODB6eXLlxsFBAS8GI/QsbGxEj6eXt41tbVGQkJCDcqqKjudnJyejUYYYIlw7do1/sy0F/M+NDU4FL17p4ZEIolsOFwdHo8vm644vUBFVe2dqoZqlbi4eDM/Pz/YgPzCvwaQTH19Paarq0uwsrRS4tmLVJXMjEzNvr6+6SQiUQiBQHBSaTT4TGWlizGxsTsmYg8FIorxjIxfUBYMpujoaLaSkhK9e/fune3o6BAEqert7e0Pbd++fUyGP79AzEn1CjBxNm7cuP7JkyeX9+zZs9nJyekGM60AEIu/v7/x6dOno9avX2/m5eUVz+yZ0Rr97NmzqQcPHrxUW12jKygkVDtfd/6WWbNmZVlaWv7jWevr68tXUlJyNC4ubhMWiyUKCAhk2dvbh+jo6CRP5GlUc3Mz25WLV1bdjLjpDJIPz5kz52Z0dLT1j25qQ0QxSYb8CEG8e/du5/Xr14+SSCQEMNw5cuSI7dy5c2sniZiTUoy/Tzf0o6OjnyxYsODsrVu3djMTEmAdFBS01s3N7bqbm9tKJyenh8yeGcv9mpoawfVr1kZWVVfPFREWqd6yfevazZs357q4uGjfDLuRhESj+g8fPnzA1tY29Ecn7ljkcXV13XDjxo2L2tra927durXuR94JEcVYEP/JZQoLC6e6HTrkn5uTu4yFhYVuabXqHA8Pz3FnZ+efbrjzk5v2U6sHE/7+/fvyjo6OOSIiIinp6ekrxxCrE75jxw7fmJiY3V5eXsYbNmxInEghgUyRkZFiVy5dvvru3bv5PDw89QMDA0KKiooJm2yszS0sLCjfq7l8j5zHjx+fHxISkqyrqxsdHh6+/nvJAiKK70F/gp65dOmS0dm/Ao91dXVN58RzNi9dtuyovLx8rLW1dffnkaGYBaydIJH+qGpKS0t5TU1NczEYTKuLi8t8S0vLbyayiYmJETp+/Pi95uZmxZ07dwKDqsyf1WCwtDly5IhC+rPnQe9LS+cJCgoW+Pmf3qqvr/8KLJW+d8KOV14wbtzc3HSuXLnyZP78+eGRkZG237NnARHFZ8iDDgYuzi0tLZx1FRXcnT0DXD0DPWy9Xb2cHR0d+I7ODo7e7m72oaEh1v7BQVYKlYImk0loOo2BoNEoLAwGHASEHcYVDocxgJE8AoECLtd0FhYUBUSZppCp9OramhX9fX0SSCQSudjQ8PocrTmJCASik5uXu5+Dg6Ofn5+/j4ODo4/BYAwICgqCtS7wwfgiTuN4B85/pTzIxK2hrp5KJpEF7Xc6aG/btm3U05/W1lb2PXv2HMjMzNzBw8NTZWRkZHnixInqX4EFOIlJSEhQKSkp8Xz//r02gUDIPXLkyO6VK1fm/ErNwtnZWS8sLCxeRUUlKj4+fvN4bW3+J4gCMHhbWxuuurRUqKyiQuhNXoFYbX2taEd7uwCZRBagUKk8dDqNjUalcZDJZA4KlYIhk8ggFiHyYxxC4NBDB5McAAyOrpBIJAgMOxwcFkSDRgBCAMdYcAQcBqJIw2EwBp0B3IZBfAXYcF00OoLOoCOpVCoaBHWhUqnDkanJZPJwVGoQ73A4yjQahD+kg/eBd1GA1zEIVY9AIEDI+gEkEjkIo9P74QhkDyuWtZ0Tz9nJhefqEBUXbZOWkG4WERPpFObh6SSIinYSCARwxv8vl+tfMUF+9jv09fTCP9TWGVpaWS44efLkF3E0Kioq+EJDQ+c/f/58eVNTkz4cDkeqqqp6/fXXX5cEBAQGfrZ8n9efmpqKCg8P166qqjpWUlIyR1RUNHXt2rVHdu3alfWrZNm1axcw6b4tLy8f/fjx423jCdz7nyEKoGLl5eXxlhWVTX2e/lym5H2RFBwOlxkcHBIjEonCff393ETiEDuIuIBlxQ5QKVQO0alT37CwsHTSYbB2BAzejGNjJVVVVW9RV1PdQyAIdAoL8Q+w4fFD/Fz8QzyCPENcaDSJnZ+fxMbGRiWRSDQRERF6cXExQ0FBYTiM/Mefz/sdYAyCvsBBIBYUCgVnZWVFotHo4ajSIGBLX1sfhggjYlpbWzH9XV2Ytu5u1s7OTlxPTw8IBAMMbkDuC04Gg8HDYDC4aTQaHsaAcVAoFC7S0BB+iEhkJ5HJbGQSCUOjUoFGBEOh0SBQzBAWix3E4XC9SASiE82CbofD4B0sGJZmHCt7i7CwcLuMvEyLjIxMOy8vb7e4uHgXPz8/IJZJq7mAfjZdudLj7dv8vYsMF68KCQmJKysr40lJSZFOSUlR7uzs1Orp6VHu6OiQRCAQ1KlTp+ZOmTLl3vbt2+8tXry49VdNym+9Z8eOHYZ5eXmH6+rq1EVFRR8bGRmddHNzy/4VsllbW6949uxZmJiYWPTTp0/txkoWfyRRAPuC/Px80YSEBNn6+nolOp0+o7u7e3p7a5sQmUTmYMGw9HPh8S0oFLoBg8VWsnOyV0uJS9VoaqjWS4uLN7Hz8vZZmlu8vh/xQFNB/f8bLFXkV/CtWLX8dXxiwkwxMbEfcqL5FZ0O3gGWSvX19UA7wXR0dHDW1NRMaWlp4aqpqeFpamiY0tnZPaWvr4+HTqMJUOlUPjqVxkmhUPBEEomDTKEAcgFRnVEoFAoQy/Byh52NrQ2DwbTBkIh2FArVgUAgWhgMRougoGA3Ly8vMO7plZCQ6BMQEBgCIeXFxcWBsxl5ognm4z4Ny/v379krKyvx1WXVPO/LiqQfJyZd553C28TFw5XX1dkp197ZKUQkErEcHBxtXFxc5TgcLmvhwoUvTE1Ns6dNmzauaNO/sN/gdnZ2K3Nzcw82NTUpy8rK3tPW1vb28PDI+9kyrF+/3jQjIyMUkIWvr68dMz+Y4WX0zxbqR+sHgyU9PZ3rQXS0ZH1jozqJStWrKC/X6u7pEYIxYGQ8F74VhUTV8EzhKVRRUckz0DUo0pyrWTplypRvBkG1NLeIVlJSfnvo8KGTIzKWl5cTjAyXFEbfvaOmrKzc8KOyT+bnwRq/q6sL11zTzFVRXSFYXVvBX1tfz1dTVSPc1dHB1zfQx09jMHiBJkOlUnF0Op2NSCSyMhgMzMflFBKJQFAxaJZBDBYziMGyDrKyYvuxWGwfCxrTj8Fg+lAoxABYLjEYDCIcLM9gMAZYRtHpsBGNBcFg0NAIBAJJp9JZGDAGyIXBTqaQ8QODg1wD/QNcAwOD+IHBAQ4SkYhDIBEUFBIFsob1IpGoDhQa9UFQUKB0lpbW2wULFryZO3cu8OCc9FHBPx0XH61uzePj4936+/vllZSUotXU1E66u7sX/8zxY2NjY/L06dNQRUXF+48ePdrKTLOYlEQBNIYrV64I9nT2zGlqarQqKCzQGRwc5GBjZ+tl0Bm106cr5ixetCRJd4FuuoKCQsv3bAo5OTk5l5eX6z548MBopEMKCwv5ly1bVnTv3j01VVVVyHbhk5H68esOUgCy1tbWcjU3NxNqa2sF+to6eVo7WrlaW1p4Ojq7uQcG+jgHh4Y4yGQKyDnBSqHT/o9Y6AwkIAQqhYpiMOgwOBIxnAEMMAUCgaAgEHAaAoEcQqFQAzgcWz8ej+/h5uFq5yYQWqSkpJrFxcXrRUVFPwBN709L4zeWCQ8I49SpU+ZhYWGeAwMD4vPmzQufMWOGO4lEqnF3d5/QpeDICZq9vT3Ys4hUVFSMf/z4MbCzGDWQ8aQhChBjMCQkhI8AXw8IAAAgAElEQVSDjW194uPELY1NTeL/t2mIaNDSmpOyZduWG7q6usBTb0LyTh4/ftw2NTV189OnT+eMEE1+fr7IihUrCmJiYmYqKSnVj6WDoTIQAhOJACCMq1evmhw/fjy4r6+P19jY+LqcnJzboUOHGr/2QQSbpIWFhTgQyGbhwoVC3Nzc4mQyWbC5uVm0paWFp7+/HyQKAqkcgUMZ2JSngvB7wsLCdXx8fNVv374Vj4iIOKWgoPAgMTEReM1+deP7dxMFPCoqCtvc2Lzl3LmgQ/39/QTQEH4B/mJbmy2BZpZmUXx8fN+MCfi9neTs7Hzow4cPapGRkaYjdcTFxSnv2rUr+enTp7J/yh7F97Yfem7yIxAeHm7h7u5+aXBwEK+jo3N927Zte/T09IZtbF68eMH74sWLHSkpKfM1NTWL9PX1ExQUFAqEhYWbxnPKVV9fP+XWrVtmZ8+ePbt06dIrwcHBO76GzG8jiof372t6+532+1BTo0mnUlFCIlNL161bc2KQRIo/cOBA30RvjH3eeAsLiweamprPnZyc/D9uCsI9PT2XhYWFnSkpKZEe7f1gbZ+SkqJVUVEhSyaTUf39/Rwg7Pzg4CArAoGgA5VZRESkDkSFnjlz5vvxnldP/uELSfgrEQABeysrK0HIuyAwxrS1tSNBDhRTU9OAoqKiWkdHRxAH81/xOD/NHTK8EQkHITeHM8j/c41oJ2CZn5mZaXTo0KErlpaW4f7+/jsnBVGcOnVq/c0bN1z6+/plkUhkn/ESowsMCjwk6HJQw6+aVPn5+WwmJiaVDx8+1FRUVPzHFXnVqlV7a2pqlr169Urva2AtXbr0zJs3bzYKCwu3yMvLZ+Dx+HIkEtkFGHwk5DqdTgedhsJgMGxdXV1Kubm5kra2tofs7e1/OHnMrxyg0LsmFwJXrlzhePv2rVnS48RTQ0ND3DIy0olWq9ZEzFJXyRclSLfgRfHg4/rPHgMghvr6eiwSiQTjkKu7u5u7uLhYrKqqSv7du3dydXV1Mr29vYIUCoWHTqdj586dG37y5Mlto3m+/jKNYv/+/VtAVqqenh5JAQGBsmnTpnkaGxs/XrNmDdPAIhPdZdu2bVOIi4t7AdSuT+vW0NC4xs7O3pmamrr383cuXLgwDIlEombPnu1+9OhRsLvOdK/ko/msSFpa2hUeHp5nDx8+/OeEZSxt+vTL0NnZyQFICKwvR74Q37OJO5b3QmUmLwL379/nioqIWEQkkUxycnKtQPJhNBoNDPLIwG6EAYPRYXAYAhybw+FwkJEN/CBBHhEKhQKM+mBIJBJkYWsUERHJ5eLieiQpKfmCWZrBn0oUYKD7+fktjbgV4dHY0DBdQkIiX0Za6sQuR8dEdXX1wd/VHatWrToDEsFERkbu/nSyKSgovNXQ0Dh1/fr1qE9lA05bBw4c8HJwcLBZsmQJ2cXFZSkSiZSXkpLqBsdxILM0mUwGFpjA6Ard29vL87fJLkZeXv7B4cOHM/38/Ag3btx4eeTIERNzc/OCsbQbhJxHIpFGd+7c2Uqj0RRAxiwcDjdIoVAYPT097dOmTbsfERFxDQaDgbR7PxTxOTc3F52fnz8rJiZmQVVVlQxITDNlypRqQ0PDFxYWFs8nwg26ra2No6amhgAGLSsra8/MmTPbflTuseD4Xy3j4uKiEXbteqaby2G1po4mTGlRKZ5IInIj0AhOGAwGDPRYwFKYwWAAEgFGdF14PL5TTk6uW1lZuVVOTq5rPP3604ji6tWrkqGhoT4VFRVmhCm8pWqqKidcDx+OHk8UoJ/RyX5+fmLnz59/mZqaqvjphuX79++FjI2NC86fP6+yePHiupF3f8y0BKIc7zx06FDLrl27DqFQqKzTp08/BWVqamowz549U6RSqcgVK1aUEAiE4fiMjY2NuEOHDllwcHBgAgMDL65evXpjXV2dVXp6OtNUdqGhoQJBQUHXkUgkXlhYONjBwSFNX1+/GRg1AXXy2bNnEpcuXVpFJpNXzps3z/V7YymAtu3YsWNFZmamG5CZk5MzSUpKKo+Hh2cAGG7V19fPZmVlVcZgMLGnTp0KHC+5g/r37Nxpmp6ZuRXGgMmxoNFtCBSqE8OCYUWhkGgicSj7wMGD54yNjct+pK+BwVhxcTEv8OlgY2MjgQQ/QkJCv+1D9CNtGcuzQFtYstjwUWNjo7ipuZniRB+f/vQ9CjAwKioqWP5WzTe+fPnyNPgySUhI+J8/f/7U7yYI0Hgg39KlS4OoVCo5MTHR8VNAHBwcdubl5S1LT09f/OmXDmwmHXBybj0XfJ4/JyvHvK2zrens2bOp4FlnZ+fFXV1dSyUkJMpBfsycnBx+JBLZ7OjoeENBQWHYndjW1nbDtGnTKuh0etOZM2eeNzQ0TP3WYHBzc5OJiYlJUlRUDDQ1NQ0ECXlA+a99fSMiIoROnjx5X0FBIfz27dtB49kABpuyS5YsOVlbW7vYwsLC+dixY0mfywXe+f79e45du3Yd6O7u1tm8efP6bdu2MQ0vB+oBZHflypWw7u5uDgMDg7/27NmTOELMoB9KS0vZz58/b/z8+XNHAQGBh0Bj09PTG1dC4qCgILFHjx5Zd3R0mFGpVCyNRutAoVA0Li4uDCsrayWBQLgeGhr65E8zwmJGFgcPHpS9evVq0cmTJ01tbW0nJJYGs3dOqEZx8uRJweTk5AulpaXG/Pz8mZcuXdqooaEx7hTrzIT+3vt79+5d8PDhw6CysjJlOBz+r6xJ8vLyL6dPn/7XnTt3Ij+t39vbmyMo8Gzb/ZgHHG6H3G4mPE5YB8KTHTt2bH5TU5MqNzc3kkwmAzPmDw0NDfPmz5+fnJiYKHHmzBkQrg6sRjCbN28+ZG1tHWBlZVXa0NDAN5r84eHh3AEBAWlWVlbO+/btG564SUlJhCdPnixlY2NTh8FgSF5e3qrGxsbstWvXZgAyOnbsGDwiIuKtvr6+W3BwcOxYsTE0NPTv6ekRyczM3AiDwYbzfcTGxvI9ePBAio2NDc7Hx9e7cOHCitmzZxNBOxwcHJY/ffrUy9/fX9vQ0LDzW+85ceLE1MjIyDQdHZ2z58+fD/xYFiyP4DU1NSzi4uLAenJ4px4sew4cOHAWjUbzGBkZrR9rNqtNmzZtevXq1XEBAYF4V1fXcwsXLvxXcOEnT57MdHJyOozH4zm0tLQcvLy8KsaKzWQvt2bNGo/s7Gzr8vLyqb9q+TYhRAG+EK6urlp/Gyrd6+3t5dTT0zsVFhZ26lc1glnHAvnOnj3Le+XKlbRdu3bZ2tjYZH0qW0pKipSdnd2zO3fuzPg8Ucpmi808Ka+eNNy5d5czNSXV1emA0zFgFOPl5eXU1tbWv3PnznBxcfHeka/50qVLY/j5+YvmzZsXsnHjxuGv7+nTpw/q6+sHL1++vLyuro4wmrzGxsZeIiIi7RcuXPAD6uWxY8eUioqKziorKxdWV1cL0On0flFR0XYuLq7avLw8NX19/d0bNmzoAp6xmpqaNUePHp1ubW0NlijfvI4dO7YiOTnZ/sWLFyBdHi0gIADku9xbWlpqqqqqmsvCwtILvFVLSkrkJCUlL+7fvx8ssxhbt25dk5eXZ5ebm6s92gsePnyI8/T0TF21atWp3bt3x4B2nD59mptCoViVlZUtBTixs7N3gXR97OzscUB+ULeZmdlFHA7XfePGjQPMNKPNmze7ZWZmmoE9Hysrq2EL2o+kjP7omPeP0ZC/v79+aGjoldWrV5seOnTouzJ5M8PzV97/+0PHu3v37tLZs2dfCQ8Pd/5V7/5hogCT8MiRI+vDwsIusbCwtPn4+Cw1MTF5O5kCrYDlg6+vbzxQ0a9fvx76Objz58+PFRUVfXrjxg2wyfmvy93ZWej67aiK6Lt38K9fv/477MG2oOLiYsGgoKDFMBiM9/z5836fPhAdHW06MDDQnpOTgw4KCnoKBvCFCxf2yMrKXtu0aVN5bW3tV4kiPj5e5ODBgzH5+flqoL6rV68SmpqavLKzs8Xs7OwsP/2Ke3h46A8NDa0sKiqS+2iCTre2tj5BJpMHbt26depbgweQnIKCQv6JEyeWmpqafrh27RpwsLvDzc1dXF9fP9Xd3d0ZZCzPyMhQu379+gFlZeWMgoICWEhIyOno6GjE5cuXU/bu3etsaGj4VW/HZcuWObKwsAjevXt3eBDfuHFDOiEhIVReXv5dQUHBNHZ29nokEgmyj2fU1taqKioqem7cuLEEkIOkpGS5gYHB6gsXLowaGDckJGTZtWvX3O/du6cjKChIjI6OhtfW1k5raWk5UFVVJcrFxdUrKSkJtAd/YM0IiOPmzZvKnp6e90+cOKFqamo6KZ3ExjrhV65cub6goCAwKytr6s8yRvyaLD9MFFu3bj0ZFxfngsPh+u3t7ffu3r07DBwdjhh4TAatQllZOU1FReVWaGjoxc9BaG5u5ps9e3ZxWFiYjI6Ozhceo+7u7iLXroaWA43iTe6b7Vu3bz2bm5srFRQUpE+n02XDwsKcRuoEkzAkJGQTgUAoSkpKwl+8eHF4+RAQEHBIV1f33IoVK8o/fPjwVaJYuHDhTn5+ftbw8HAf8BW2srLKGBgYQHl7e89RVFT8wtHJ3t5eVVtbW7OsrEzyyJEjLjAYjEVLS+tNVlaWyufLqk/bHBsbqx8eHr44MjLSBfTNwYMHXTAYDKuFhcVtRUXFfxyRRvrPysoqSExMrHnmzJmZa9eufWpnZ6eYkZFxB0z6z/u2vLycc82aNdnZ2dnTwEd+7969GA4ODt+CgoKZ+/fvN9bW1v4nEc8rkNjX3z9MU1Pz9d/lPMHyJykpScff398lMTHxH/+bz/oLTiAQes+dOydmYWEBTpzoVlZWl/9eWrQ/f/58ERsbWzsHBwcRHBUaGRndz8jImHHs2LGDoA5zc3Ogqq8sKChYPtZJOdnKgfGlra39pq+vr6agoGDlr5Tvh4jCxsbmr4SEBAcNDY2769at21hVVcVCIBAWPn36dK2AgMDb/fv3BwsKCn4zmcrPbCwwMDE3N080Njbe5ePjk/z5wAaTQVZWtsDQ0ND17NmzX90U+pQocrNzt2+z2xYE9gr279/vVV9fX7lu3brXy5Yt++frumnTpgguLq53ysrKkZs2bar8uPQ4oampeXrt2rVloxEFiGl49OjRY7q6ukVubm4gxuJaoJovX7686GsYgUGzadOmBwgEgnXJkiXGIBajuLh43pEjR1Zt3ry5dDRc586de2/q1Kl+kZGRmcBbNiQkxIdIJH44d+7c0a89k5mZyXrnzp0TcDgcd/r0abuoqCj2nTt3tq1YsYLz4sWL/7Il2bBhw4ry8vIlL1++3A6wtbW1je7v78ebmZmZWFpafmGKHxwcLJyTk+PX1tYmpKampnf06FGGjIxMqZ+f34KVK1f+c/I0Ipevr++BoaGh2sOHD4Pja8bGjRt9ODk52Xl5eV9qamreNjIyGt53AlGlsrOznbi4uGra2tpETpw44f369WvUrl27XgUGBlqoq6sP98ufdv2dC1X/2rVr8efOndMxMzPL+ZXyfxdRgC/etm3bDicmJh7W0tK6YGZmtufToKHgvo+PDz+RSFTq7+9fWVhYiFm1alWssbFx0s9Ul0aWO+DLtmnTpkAhISFONTW1PS4uLl/dqT99+rRNcnKyxYEDB5aNtuPu5OQkEBV5u+bu/XscgCi279h+FkzSffv2mdDpdA42Nrah3NxcE9DmGTNmtJuZmZ2+e/fuCj8/P/8RYvL19T2hpaX1TaIwMDBIP3/+vIm0tHT79evX59Dp9GXd3d3H9u7dO2ocyLCwsM2cnJz0zMzMOz4+Pn0KCgrJCxYsOHH27Nlnow0iMTGxksOHDxva2trWurq6GrOxsRmYmJh4fyuREPCL4eDggK1bt+60uLg4aeHChWANttjS0vJfHwGQs3PlypVZBw4cuOfv788Dh8N3EQiE/HXr1t0fTR4/Pz9XTk5OYllZ2QU/P78BJSWl+0pKSufCwsKefPoM2PRcvnx5z+7du/lB0OHk5GSlrKystd3d3SWnT5++9rV9jY0bN16YOnXqACcnZ5iTk1O+oaHhNjY2NvF79+4BDeyPu/T09CK7urpE8/Ly5v5qTX3cRAEm4/Hjx9cEBweHaWlpha1Zs2bbp/kLRvkq8Vy4cEFCWFhYiUQiKVdWViJlZWULTUxMnmlpaVVOxPEVCNoC9g1iY2NXS0hIUNnY2P4yNjYGuRW+6g135swZuaCgoCenTp2abmlp2TPaqNm8eTPPk6Tkprv377G/yc3dvnX7MFEM43bixInFtbW1c4yNjZ9xcHDAL1y4oAMiRBkZGQUAw6yROv39/Y9pamoGfEuj0NHReX3p0qVl8vLyjcHBwbooFMq8oaHB+e89g1HtAa5cubIdRNt68+bNbUAUcnJyT/T09E6EhISMmmtSVFS0ytvbW9vKyqrJzs5uHTc3t/KpU6fAMmRUS9MNGzZsExMTw+zYsSMCaIirVq2Kt7a23mVoaPivkwQdHZ0INzc3v0WLFr1xcXGZOm3atGVdXV3hjo6O3aPhGxwcrPJ3iDpsRUVF45o1az6YmZl59vf3lyUlJV399Jk9e/ZwJSYmVoJ0eyB+qJ2d3Slubm6OdevW7f3a0gw8m5GRwZeenm7V3NwMcnic8fX1VTp37lxIbW2t1p/GEjExMdL29vZ5y5Yt2xUcHPzFPtvPbs+4icLZ2Vk9PDwcxIHI2LJly5LvCT+el5fHlZycLJmXlychIiIiysvLi6+rq8M0Nzf3cXNzt32MP9AmIiLSxcHBMYDD4YD1IXxoaAhkR+J4//49oaqqSqigoEBqaGgIPM+DRqO7e3p6ss3NzVOtra3LRwMOTPKTJ0+K3rlzJ+Ho0aNGJiYmNd8CGQzQO1HRbQ9iY3AjRPFp+aysLM64uLgZDQ0NbMuWLatcuXLlcNDWzMxM3ry8PCV7e/un/n5+RzW1tALWrF5TVlf/9VOPOXPmJNna2p60trZ+7uzsLCkkJLRTVFT0npmZ2fNRlh5IsPRgYWFBGBgYANWePHXq1Hw3N7dV27Zte/8NjaJizZo1S0+dOlW6fft2E05OTlMjI6MTenp6oz5z6NAhN3Z2dsry5csDFBQUqDo6Ou927dqlbWlp+a9jUh0dnWgbG5tzmzZteubg4CCqpKRkNWXKlHAzM7NRXfavXr06R0ZGhqW2trZi3bp19UuWLPGj0WiFSUlJ1z9tw7p16wQbGhrinz59qgq+pq6urmcEBQU7du7c6fGt/jt//rwbhUJB7d692z0pKUnIwcEhtaysTO5nT6yJrt/AwMC7sbHR8vr164rjNXybCFnGRRTBwcF8QUFBuSDIrLW1tXdHR0etqalpjqqq6pj3IUY7DQHqfENDA/ebN28EKisrQVAUHqAlgJiSIDAqaCyJRALBT2hAVRUQEGhXVFRsVlJSalBRUWkdq0OZq6urckpKSpCNjY3dtm3bCpmB+ClRvM7J2bbNzg7sUXz1+tRDb+fOnV44HO5ld3c37zQ5OWFdff2/VixfXv5hlOPRBQsWnATOOU+fPt2fkJDAcvXq1ZdoNJqiqqqq7+Tk9EUw2FOnTunAYLBZnZ2dXL6+vocrKio41q9f/zI6Olp96tSpoy5XZs6c+WTatGnnIyMj76elpfHfvHnzyuDgYE1ERIT91xoVHx9PSE1N3U8kElnOnj3rePPmTc79+/c3bd++He/u7v4vA6m5c+cGSklJ1Vy/fj0gODiYq6Cg4NKUKVNKTp48eXgUsoPv27fvDCcnJ1geeIBllqKiYpKuru6Jc+fO/Ysgt27dKvru3bsnGRkZ8mCZsWvXrgvCwsJ9Bw4c2P+tPgwMDDwCxhYgirt374r8Hbo+BRz7Muv3yXS/rq6O1dDQsERQUPDGkydPvorlz5Z3zEQBzGQXL158uaKiYtnFixc1FixYUP3o0aOZsbGx86SkpDja2toaODg4StauXfteWlr6n93tX72WGg0w4E57+PDh1bW1tVbHjx/famBgMCYLQ0AUD+7db71z7y4bM6L49N0uLi7uqqqqV58kPjGTnybLoTFr1tm1q9eUfRhFozh+/LhaRETErfj4eCWwDxAbGyublpa2h52dHSEqKupla2tbA7AEAX6uX79u1NnZuYidnR0TEBCwBWzs2dnZHens7CRHRUWBE4RRL09Pz7XJyclrUlJSwO4/3dHR0QmPx0t0dXUlBQYG/msvAVhlent7nxATExtgY2N7uH///uz9+/fPfvHiRcCrV680P+/bVatWAVsJ27y8vIWANK2trS8jkUgudXX1fXZ2dl9obt7e3urt7e1geTL10qVLoB1wRUXF9yEhIbPnzZv3r48PWALGxcW1pqSk4MBSw8LC4iw7O/vUDRs2bAIxGr7W4EePHkkWFhYa1dfX086dOxcM/CPu3bvnX1ZWBkj2j7mA7c/Dhw/9vb29VS0tLX+L4diYiAJ0+rZt21bExsZGW1pa2v31119XP988Al//0NDQRa9fv54tLS1NptFo+R0dHSU2Njb1mpqanb+DMIDcxcXFaB8fH43W1tb9aDT6TUxMzElmBj2fjiA7Ozvu+EdxLXfv3xsXUQQHB2s+ffp0+fHjxwMexz/era6pHrDGanVZXUP9V49HgawLFiy4KSAgUBUeHn4E4BUbG6tdUFBg0t3dLcXLywvc2Snl5eXiBAKhvq+vD+3q6uooKCjY+fLlS67169e/dXZ2nvWt/BagXcB0W1JSsszS0nKtl5fXS2By7+Xl5S8qKkrj5eVtKSoqSgVxLVlYWKS6u7vNxcXFy2pqaur+Dk14IS0tDXPkyJF0f3//TRoaGu8+n2mpqam8O3bsKPD19dVeunRpVWBgIKaiouJaZ2cnQlZW9oyOjk6erq4uubi4GBcSEjK/p6fHgpeXl3j69GkHYPh16tQp69zcXM379+9v/0rdWEtLy+49e/ZIuLq6NsfExEx//vz5/q6urvLQ0NATn5cHeK5ZsyaUj4+vT1lZOXDTpk0VRkZG+/B4PDYyMvKL8pOVNUA7lJSUsnh5eSufPn265nfJOSaiSE1NZd+7d28BAoEoe/36teFYhAUnDxkZGQaxsbHgfBurrKycPzAw8Kqnp6deW1u7h4uLq19XV/eLjcbvJZRP7TY+fnX5kEikXnp6+tYpU6bkHT169IiKisqom2qjtWnDhg1TUlOe1t+PecA5Ho3i0/pO+/oeB3sU39IoQPm7d+8Kuri4ZFlbW69zdXUdzqwN2uXh4eEINk1xOBz6w4cPLHPnzo12dna+ClTq169fY21sbF4bGxsf9vT0vDOWvtm/f7/l06dPnezt7fVtbGyGjy19fX230Gg0eV5e3qbe3t6pKBSqNzs7WwmYtbu4uKQAb1srKyuHyspKo9zcXGBs9tXLwsJid2lpqUl+fj7IpQG8FzFbtmy5On369JKSkhI1IDM4MgWDv7CwUPbcuXO2nJyc3UlJSay2tralmzdvnvc1l2eAw969e88MDAwghISEdoOjVEtLS3dxcXF+LBb7fsaMGaEWFhZ9wACrsbGRt6KiwlNQUDBvaGiI6OHhcbmgoAC3ffv2V+Hh4QskJSVbxoLTZChz//59NRDLxNLScsmZM2dG3aT+2bIyJQrQQYaGhm5lZWX7b9++PV1TU/OL8+2xCvnhwwehuLg4vdevX+t2dHQQQACYGTNmvCEQCAUfPnyoqqysHJo+fTrIxUDj4+OjV1VV0Uecoj57BzwtLQ0xNDSEzM7ORjY2NqKnTZvGjcPhNPLz8xc/e/ZMS0BAoNrR0dHH2Ng4YzwaxOdtAcdxD+7drwXHo1mZWXYOuxxGfBfG2myYn4+Px6zZs/2/pVGMVHbu3LmpXl5eeYcPH167ZcuW5M+jF42QB/gN3NcjIiLe6OvrX/Lz8zs2ZoFgMNiKFStONjc3a65du3bpzp07Qaj9YVd1oBlSKBQsPz8/iHsxCCY2WBLY2NhYp6SkHKitrVX41gkJWKLOnz8/SVVVNT0gIGDYNgPU/bf15/Tr169va2trk0aj0b0mJiYXly1blgKOlaOjo5Genp45ixcvPuvl5XV5tHZERUUht27d2rl9+3Y1T09PcFoGllxO8vLybK2traKNjY1CIOcJ0LhERUUrWlpa2k+ePBkAMFyyZIlLX1+fZEZGBlji/DGXlpZWHIPBEPby8lIfr9PcRDaSKVGAfAp/O+tUiouLX0hMTDw0gS+Hu7u7wxUUFOAyMjIgmY1wbW3tjNraWtmPgUF5wQYahUIBX1XgQASyboGMWiB7F8iwBRLpEAUFBZtlZWVLJSUl3wLN4cmTJ61Hjx6lfa9m8nn7PtpRVN+9f48z88UL+12Ojl+YeTPDxMfLx8NgscHplctXlNfWfd0y89M6gL/EpUuXYlpbW/l9fHysdHR0gInzPzEnioqKBM6ePesRGRm53s/Pz8rW1vYBMxk+vw8gdXBwAMGE3K9evbpEX19/ONvWR83sY0pEOB0E99m8efPt2tpa4atXr6rOmTPnm/k9QR3ASMvNzS1VVFS0SFxcfMvRo8N8MSz/R5+Mf8ZdXFwc1759+96tXLnylre3NzD7/mZsjbi4OIPdu3cDK1tZbW1t4GNDAxpvaWnp5pycnEUg09v06dMzJSQkTvztFQuOlhne3t5Gt27dCrh79+6MyeDFPNa+YjAYOFlZ2WZVVdXNt2/fjh7rcz+jHFOiWLx48cmamhqboKAgeQMDg1HtDSZauJEBC1RJCwuL4TEG/pOWlgZra2tjWFhYDGfmmihCGE1+sIn2OC6hOeZRLFtWVpa9g4PDuInCz8fPY4HBgtOmK1aWV3/4uq/H1yayo6MjyHLmmpqauqK/vx9Oo9FAdCIWHh6eXgMDg3NoNDrE29v7h/oExOfIzs72zcrK0tLV1U3U19d/AYg5Ly9PIz4+3ohGo01ZtmyZu6GhYciI5eNY+gYXiBUAACAASURBVBpEh/6btHdcu3bt0LZt206uX78+TEJCYnjpB7SItLQ0FX9//4PZ2dkL9u7da+Ps7Hx/rH3p7u6+7vbt2yfc3Nz0165dO+yd/OmJ04h8oL7Nmzfvf/nypYOzs/OCEUvZscg/Gcps2bLFNz4+3vbKlStSzDx2f7a83yQKsPEFYilISEhcTEhIGFcYt58t+K+q393dnfPKpcsd92Me4J6lprrsc3L65rn91+Q6dPCgr6GR0al1a9aWjUWj+LyO6upq7IsXL0B6QRQbGxtl1qxZPaMZGX0PLiCaFoFA4MvNzZVjYWGZyWAwuGAwWCuZTH5jZGQENj6/m4yAc1tubq5xfX392rq6OunBwUEQxxHJz89fKScnd1VTU/OBjY3NmI/XR9q3d+9epZcvXwZjMJgqNzc3nwULFhSOEE1dXR1PWFiYeWho6G4xMbHaRYsW2R44cAA4iP1Rl7i4eAvwOr569ar77xZ8VKIYdh0/cGBTRFTUX56enoqrV6/+7r2J393IH3l/VFQUq4ODQ39qairr8ePHzx05csRRUVFxTCkEwPr+9u3bEo8fP7awtLS8Auw26urqBH5Enj/1WTCempqaWGtqarB4PJ6soKAw+CN7RwAHsMQB1rADAwNr2tvbZ/b19YH9FTQLCwtVUFAwg4+P77Kdnd3LsaTMm2y4RkREGO/bt+/e1q1b5dzd3b9pFPgrZP+mRqE0fWa6kIhwRcLjhE2/QpjJ+A4w2XV0dIo1NDTmzJ49m+fZs2dmQUFBvmNZ9oCM5Rs2bPDduHHj8ejoaJGkpKSb1dXVMyZjO/90mQDWhYWFbENDQwg+Pr6B8cSDnGxtB8s2JyenIgKBUA2Wfz9KqBPRvlGJoqSkZMqSxYbVhkZLVoaEhAzHh/xfvMCX8PLly2a5ublKISEhRxwdHfVIJNJCDg6O5LVr15ZzcHBQBgYGYENDQ3A2NjYY+JtGo2FDQkJmkkgkE35+/pAzZ87kLF26NFhRUbHIx8dn3Kcm/4u4/y+32d/fX9rT07Ns7969agcPHvzpSYvHgvWoROHq4uIYfefuoYAzARvr6+vrVVRU6mfNmvVHB/0YCyCjlZGQkKgxMzPb5Ovr+wwYKT1+/Fg/PT19+uDgIA8CgYBjMBgiEokcdnOmUCg0LS2tijlz5iQANdjX19emoKBgS3Fx8azxZHH6EXmhZ/9MBMCHydzcPKKkpETb3d1dkpnD5a9q5ahEMUNBMUtJSan4ZsQtGxDR6dGjRwZ0Ol2Ii4urrKio6L2lpWWTtrY2CB7yQ6Hif1VDf/Q9L168kLW2tn6iqqoaCPI0zp49uxeE0Af1kkgkBAaDGQ6CC/7+8OEDpqCgAN/S0jK9ubl5e0tLC/3Ro0cWUJrCH+2F//7zIO5sYGBgnYeHh/XWrVtvTJYWf5UoAKuJikztMFi8aO3Vq1cTPhUWGNQ8fPhQ686dO6vhcDiPsrJyZktLSzqNRmsyMTHpGQnGOlkaOJFyACvD9evXe2RkZJgQiUR24LkJjm1pNBr4DfJwAKKg0el0KhaLbVdTU8u2tbU9a2xs/HYi5YDq+u8iYG9vv+vRo0ce1tbW3L8iDP9YkfwqURQUFMgvMlhUcMDlgKyjoyPTHddnz56p3L17d31ubq4OFxfXwPz589PExcWTY2NjC2VkZMhHjx4F0aIZwOwWCPa/ooVMprihYx0QULlfh8BHq1fGxYsXUZWVldhp06Ypg/QLGhoaMREREZt/nSTM3/RVovA45nEgPPymU0LiY5Gx7B6PTAjwOy0tDfns2TOsurq6XHFx8eK0tLSF1dXVkry8vJ0gE9e8efNSNTQ0cmVkZIA3JFMrP+ZN+PUlvmbc86kUI0T4u4gCDMD6+noM8C4lkUjAuhUN3PXBXgpISzgiK1g6oVAoMgaDIf9t2AXSzIHQ/F8N9PPrUf5vvzE7O1sxISHBNC4ubnlfXx/vrFmzgB9HZ2Zm5raEhARhKSmp77Zd+RnIfUEUYHDr6+qm4bm5h+7fv79kIr7+wHArPDyc9cmTJzhOTk5eAQEBcRgMNr22tnZ6Q0ODSEtLCweDwaDg8fhWaWnpBgkJiUoZGZkyCQmJWk5Ozk4pKSngOTkm24WfAdJE1AmWbCDdYHd3N4ZMJoMfFJVKRYN8kDQaDUUn0dH9pH4UjUbDUKlUsJ5hIRKJKBQMBcOysw91drZyvissUiyvqJCsa6wX7eroFOju6cFTqVQ2sCQCOSYZdAaSRqch4Ag4ks5ggKQiCGDq/lF+YAUPtLnhf9Lp9OG/Qf9+7GOwxwJIhAaS6Az/RiBJKDRqAIvFdgsICLSKiYpWy0hLl6mqqBQoyslVC0pI/LLE0hPRBz+7js8/DKDPS0tLp2ZmZmr+net2QdG7IjUcFsuiOHNGiaysbGJnZ2c2Ho9vOHr0aF9hYSG7qYlJsaCQUPaLFy9W/GxZx1v/14gCISEhUWdubn7ez8/vp1pjjnyZQVq+jo4OEDae7f3792yNjY1YkM+Ti4uLm4ODgxOPx7OzsrKCnIocQ0NDnEQiEUskEtFUKhUkXoWRyWQ4lUodHvCAcD5mF6eDAQ8C3YBBDyYNGo1mgJMJBAIBjjARg4ODGJCfEfwb5GoEk/bvCHco8AWm0+kYMLPA///oWwKSvoL3IFEoFJ1OB9WjwLOgXpAoFuxRUNBo9LAQIOgMuP8xoA4JiURSwQ+DwSDC6DCgSYGoXUQ6nQruARKR7ujoml1SUqzc1tYGY9D/L0EYmUxmwOBwGAqJpKNRqB5eAgHk9WjiwOObODk5GtEolkYqldyBRCB66HR6L5lE6ycNkQbxBDzYJ6HhcDgaOzs7+GGAto4MEAqFAiKGAU9OJNiABRG/+/r6kGg0mg2BQOCxWCw3g0bjodFoQkNDJNHOrg6RjrZ2oc7ubr6B/n4OJBLJwGAwQygUqg+JQHQCS0tJKcn8hQsWZKjPmlUgIyMzbmvL8Q7eyVAe5FQFPjk5OTlKmZmZM/Lz8+XIZDKBn5+fKi4uXodGo4taW1tLcThc7bJly9rBPh6Ikv6JVgrmIMNshcnJvPy39oFBZxWWLVvWMBna9i8t+XOBLly4gD58+HC3tbW1qbe3d+JkE/hr8oz4hbx+/RqppqYGgEc0NTWBOQzv6OiAg01H8Pfnz36qho/c4+LiYnR0/N8pMIlEohMIhGFVHfwNyAj8LS0tPaKej6T7+2cCfv6OT5cpI9pZaWkpb2J8/LzYhw/12ts7VCgUimR/fz8wm2YQCIRGAQHB91gcNo9Go1VysnJWT5s5rUNZWRloVgPS0tIg4SzTTOo/o9/AF7KiogIHAtpkZ2fzFhYW8qJQKGk6mSrfO9Cv1NzYKNvV1c3HwoImYVmxLThWtkohYcHcFcuWvTBYsuTVn3LqA3j+/fv3nGQymbO6ulrw/fv3IlVVVQLt7e0EEonExc3NzTJlyhQGFovtGxwcbG1ra+sEgZsUFBQ658yZ0yojI9OlpqbWN1ZDqYMHD84Kv3EzVUND86+79+8OpxeYbNcXk2fTpk3Y+Pj4XisrK9XAwMAvgpNMtgb8CfKA6FoJCQlasbGxS3t7e+d3tLVPI5FIKAF+gUruKdzZLChMlrKacvGSJUuq5s6dC7J8/xYi+FEsQci2/Px8wYSHCVK1dbUzBocG1Xu6u1VaWlvF0CjUEO+UKWXsHOwvdPX1U3R1datYWFgogMCRSOTwcgePx9NoNBod/OBwOHpvby9MWFj4i+P3np7/W74TiUQQGhE8j+ju7gYaHwvIKt/e3o4ZGBhg7e3txfb29uL6+vqG/+7v78d2d3djYTAY0CRZMRgMioeHByRnRrKzswPtjwL2akCksK6urkEikdgLoqyLiYn1SktLd4qKinaBJNR5eXkDowVtHi+GgHRXrVqVxqDTGXHx8TrfCmM43ronsvwXRAHyXzo5ObU5ODisBGHJhIWFa/9EW/mJBGm8dX3UIjCurq6zcnJyzFpbW5d1dHRM5ebmrsHj8RkzFGYkrV63OnPevHm1Y/3qjFeGyVIeYPH8+XPx6MhI9XdFRfP7+vq1W1tbZeh0OlJKWqpUW0cnWVBQ8G1JSQmjp6cHA46dGQwG+MGAuBhgUgNvU7DU+8RVfXjc0mg0Bvj5uLQEUc+Hl3ZgSQQ2yjk4OEh4PJ5IIBD6+fn5ewgEQjcPD08/SCgtKCg4ICIiMvCtZEm/AkM9Pb3rtbW1Szds2GDg7u4+aVMefkEUIMqSvb19/YYNG8RmzZollp+fryosLEzKz8+v0dTUrNTQ0KibSM/FX9EZv/IdERER4vfv3zcpKyvb3t7eLo7H48tFRUUT1q1bF/139Ovc/zoxMMMaEEdycrL0jdDrJoXFRcu7e7pnIhAIhoqKyg15eflrCxcufPs7A7Qwk38i729Yt+FAytMUj3nz5+2IiIgYNWDPRL7ze+v6giiioqIIO3bsaLKyshINCgr6xzX31atXsqGhoRYtLS3yCgoKje3t7ZkwGKzcxMSkefHixWCD5n/2WA0M/mPHjslUV1e7JCcnrwPJdkVFRR//HZj3zPLlyyftV+J7B81EPldYWMgfEBBgl56evnZwcFBcRkYmS1pa2s3Z2Rn8BhvTo+7/TKQcv7ouFyeXVTfDb4Rpas46c+/BvQO/+v3jfd8XROHo6MgaGhrau2bNmmnnz5//asRfMDHy8/MVrl+/vub58+fAyIqhrq7+hp2dPbW+vr5ETEysc/bs2QMgkOp/taNHgAYZsfLz808mJiZuZ2VlbQdpDMzMzAIhrWu8QxEGi4qK0vb09PRpbW1VFRUVLVi6dOlWV1fX/Ik4oh+/ND/vCV9PX/3AoL8SlJSVoh8+erTxT/jIfkEUfycdRj98+LB7/fr1S318fFLHChcIaNve3q7++PHj/9felUBTvX1/917ujMyueZ4LpXiSolJ5KRr0eookUkIqpV6TXxKesUEoPHqlJ/WUHqEolMwlQ6KMmefpuvO/Y+WtXn8lwxW3713LqrW+37P3Pp99vp/v+Z6zz97rMzMzV7x//54gJibWrKOj83z+/PlP0Gh0/ps3b1qJRCJJRUWFBnJhzuYBAMjS09NzWUhISCLYDt27d+/pY8eO+XwrXtB9X0YgMzNT5vDhwzdqamoWaWtrR2loaNh+XkNktuEHtucvXLjAISoqqu3s6PRIU1Pj4b37902+tR7N9+7vqHEUioqKbwwNDZNCQkIcJ2LgJxGa7KC617x586SJA8T5FRUVP5WWlaq1trQIkMkkOh8vf6O6pvprOVnZMkVl5QqweArSz7OxsYFFphk95bTYutUjLS39qIycbJapqanxoUOHQCKWH+KA3ETGxHjbgAfL09NzVXBw8C0cDteUlZWlycy6teO1b6z7wTPQXlsrHJ+auvp2XJxp9bvqeTQGnYdKpYJ6uPeOHj0KiiXPmt2tUYni4MGDHnfv3rW9c+eOlLq6+v+rUjUWSF+7/nFHAJGSkoJqb29HluaVouvf16NxfDicuLi4EBcXlxAMBuMnEon8AwMDfF1dXWBri2NoaIgNlLMH22hIJJKEwWCISCSSyMXFNYjFYiloNJoIgqnQaPQgBoMB9wxycHDQwR+4DwQbga0zEDD1kYQQIOAKREmCCMiBgQE0hULBEIlEbE9PD76npwc3MDDACf7f39+P6+/vx4Bkv2gUGt3V2clHJBLlDZYuO7Fvv9Pvs8nhk/Hd92h7/vx5sWvXrj1ob2/neffunSwIUvsedowxprG5ubkqKSkpSxMTEw36+/vF5eXlW1UVlTPJdOpjUHsEj8U6xsbFHV61alXotm3bnGfbgu2oZz1KS0t5P+QZbFi9erVJeHg4qOnwXX8jAVUgRb+YmBiCTCZzgBDopqYmDiKRyA5ySYJyg6AoTm9vL3tvby+INkSA0GgymTy8tQYiMUEEIsjkzc7ODq4Nv/1BuDSDwfj3MwhMBQHRoNFoCojy5OXlpYiIiJBFRERIIEnN08zMLTdv/hW4eInegRs3bgTN9lnECHGDILWamhqAzfCYQKFQw2UcP2JEJxAIIyHeADfqdM74fH19+cPDw/OQSOSQjY2NhpOT03Dej+n8tba24kE5gKysLOWCggJw9EASh8PNkZKS6kcike9aWlrKhoaG6nR0dFpXrlwJzjUNv2ArKirw9ra7o9++e/vzzyZrD4WEhMzKxEVfPGa+ZMmShIGBAfE//vhDd6pnFdPp4KnUBSL21JRVKoSEhLMfPU6znImLUCDmoKurC1/x6pXIy/JysYqyMrG3b2vEurq7eMnkIWEqjc5Lp9PxDDodS6PSMDQ6DQVC1D+eFYHTGfRhggCE+jHzOSBRNhgcRkPAEeDgCIhhJ4M/OAwGZnFEGIxtAMHO0YlBoZv4BfhaJcSl3iupKtUrKys3KCsr1wsICEw6P6afn5+Ct7d3haysbJqfn9/abykb8CXffyRH9vb2dnRraytPTU2NYF1dHV9VVZVwfX29UF9fHzcWi8WJiIjAhIWFexAIRH9jY2NLV1dXGxcXV5eWlla7oqJiB8hJ8vkawyflDhgBAQFqHzJoXyMPkUSXGiyzunr1auJUjsfplPXFxDXJycniu3fvLtbQ0PCPj48fd+bp6ezEdOmKiopae/zYb7dsd9vpnjx58rulKAODsaGhAV1UVCTz5MkT+ZcvX8qTyWQ1EokkPTg4KAI+2chDJAw4W4JEofo5cbhuLBbbgUQiO2AIRA8cBu+EIWBddCq1G4XEDKIxSBIKiSShUSgSCoUC51bINBgMjsFgQGlIOIVCATMwOJVEQg4MDaGGBgfRfb0DIBiKm85G52FjsAkw6DQeMpXCTxwkCvT09PCQyWRuGpWG4EAjQYBTOwaDqWdnZ6/k5uYuW7BgQdnKlSsrdXV1v/lQGeizpaXl2vT09L+UlZVv+/r62ouIiMDb2trwLS0t3PX19dxNTU3grT8HnL/o7e3lJhKJOCQSyY3BYPA4HA7FwcHBgcVi4QwGA5yWJfX19Q0MDAx0USiULh4eni7wuSAvL98+d+7cdk1NTbBWNqFdO2DrL7/8YpeXl3duzpw5r62trXc6Ojp+sVr8dI3fyej5anLdLVu2OOfm5p5bsWLF9itXrtyejCJWaLtt27bfC/Lzf01//FhBWFh4StduvoYPCAHPy8qTTkiKV+3q7tUhkUlazS3Nyn19fXPA246bm7sZjUbXo1CoKj4+vipFRcWaDzsF75WVlZvU+dQ72cSGB/y0xLmARcimpiZ049u3/GXV1YQXL15IvXr1SmpgYECJQqHIDg4OSvT29vKDTx0BAYEmQX5+EGfyTH2uZsG6Dete6+rqghD2Ly4Knzt3bvWlS5fuaGlpPbKwsPBpa2tDgTUscAAPjUZTwZF5Tk7OIVAhnUAgDOLxeHA+BhQCAguHoDAUU3FISEgQDQwICKysqloHqsb7+PgcZ4UZ+ZgFgPT09K42Njaar1u3bktgYOB/sl2xwsM/nj7Y2Nh4Zj7JsE26GSMnq6XFtHwBIKP0+d/PS2bnZamTKNS1b6sql3V0dBIwGEwPDo+vx2AxYKaXu3r16sL169eXwWCwf6vHj6c/3+Ne8PlWUlIinJKSovno0aOfGurrtWhUmlx3d7cQEokkS0tJv+QXEEgQJQhlWFhZVWiNgrOtre2O5OTkSxoaGufu3r3r+S0Z0ZndV0CQ27dvN3ua9TSME4fvXWW8es/vv//+gNl6p0v+mEQBDFm6dOlfNTU1JmZmZtsCAwPvTJdxM03P3bt39ffstk+z2PrL8t8DAp5MpX2JiYlccXFxCjAYbFNBXv6W5uZmUQwG3YPB4t5pLZj/0HTdhvtmm82KZuKq/1TgUFlZKRYVFbXqcXq6cUtTi+YgcZCAwWAHNTQ0UvgE+KK0tLSKdu3a1fpx3YSxfv16l6KiIg99ff0D169fD5kKGyYjw8PD42RYSKi7ltaCxMNublu1tbWHyXu2L3aPYPJNRAFu/vnnnyOLioq2mZmZnbp48aLPbAkUmYzzR2urpqb2io+Pr9vBwWH5ZDMk5+fncyQlJUlVv60+kJ6etoVIJKK5uLkbF+stTrKzs4vU0dEBxPBDxma8ePFCNC4u7pd7d+9t7e7sVKBQqVgVFdWi5SuXnyGTyRmnTp3qMV237kx+fsHB7VaWll5eXt+1NmdycrK2lZXVM5ArVVVVtUhXV9ft2LFjoHoZUz91pnp8f0neNxMFEGBvb+9y9+5dPwUFhSIDAwPt2R4tNxGQ4+PjtZ2cnDI/BJFFJSQk2E3kQQYl/FRVVVecOe0e1tzSIgZOlW6z3H5h9+7d4bMpqGgi+E2kDahiLsDD85NfQOD/cnNz9eh0Oofh8uWJWzdsdbgaffXwq9JXOz08PFZZWlpO6SxvPLaCBUwlJaV38+bNW2lnZ8fp6OgYIy4uXnHs2LEtBgYGMy72Yzx9G54ZjafBx7DluREREZkgrZuTk9MeJyen6Ik8LOPRO9PuPXDgwI64uLgIISGhhNzcXLPxxBQkJibquDjvvzM0NCSsra0Tt2zxMjdlDeW62RaA8z18AsZfQEAAGodGG/4RFX2urq5OWUhIqJoBY5sD8k3cvHlTd+HChUzNoXLv3j3DuXPnFo4UXP4UhwcPHqgHBAQEP3jwQP/x48ewoKCg3yorK7ekp6cvmu0vgHERxQgosbGx3CkpKf9LSEhw4OXlrXBxcbG1s7MDp0l/iB8YsK6urstv3759m52dvcfCwuL4h2It0V/rfGlpKd7JyemPqqqqtYsWLvpHQVHhAAcHR/1MSsk+m5wHsm0dOXJEvrSk9HRhUaE5Ozs7CBJrS01NnSctLd081X3x8/PbERYWdqK3t1dqwYIFrvfv3/cfTYeiomKxnp4eiJkAJRrga9euda+vr19SXFy8dKptmk55EyKKEQOdnJzUSkpKgiorK/X4+Pie2dvbn7K3t8+Yzg58T12nT58WKyoqcsvJydklICBQ5O3t7WJsbPz8U5sAqQQGBkpeuXIlfnBwkN/IyGh7aGjo4x9tFsYsP4HdhoMHD6oXFRX5V1VVLQPJav/++28VeXn53snqBDlcz507d6C4uHhnX18fgUajISwsLCyzsrIcnz17pjfaTDIwMHBzenr6yvj4+N1A/61bt3De3t7Zq1at8vb09PxzsjZ9r/aTIgpgNHCUjY2NYWVl5fHq6modAoGQq6enF+Lv7x8Hg8FA1iGW/gEiOHny5PysrCyPyspKA1FR0fiDBw8eNTc3rwbXoqOjxc+dO5eMwWAGDh06tNHCwqKWpQH5Tp1LTExERUREbM/JybnMyclZ5+zsPH/37t0T2sIODw9Xj4yM3NvS0mIKkjyrq6tf2bJlS0ZkZKRLamrqci0trbubN2/2cnNzy/r8pVBQUMD+66+/vjM0NLS6fPny8OnrrVu3mhcUFLhVVlZqfid4Jq120kQxYgEIHXZ1dV2SnZ29r66ubg03N3cLgUC46ejoeN3ExATs9bP06j0gzN27d6/Lzs72HBgYEJGSkrpw4sSJS25ubtd6e3uFgoODjQwMDKZ8SjzpEcBiAoKDgxcEBQUl4vH4BhMTE5BeDkRYjvkrLi7m8fPzMykrK7NqaWn5iZeXt5pAIFy5cOHCDVlZ2bYP6RfOkkikd1FRUeEODg5mubm55vn5+b8AwaGhoYSIiIizIA2flZXV4cDAwMfCwsKkjIwMfRANHx4eLuHu7p5fV1dHmK27hVNGFJ96IjY2Vi4sLMymubl5c09Pj7SMjMxTXl7ea2ZmZg+3b9/O0nkiQbDU+vXrncvLy51hMNjwadRTp06tsLGxecbqZDnm0zhNN+Tk5Ehv2bIlT1xcPN/W1najpaXlqFG0DAYDvXfv3oV1dXW/vHnzZiOFQkEJCwunGxkZhbu7u6eAZLsjtToWLlx4T0ZG5szNmzfzQXmJrVu3Zuzbt2+HhYXF63Xr1iUJCgomdHd3ywkKCvY9e/ZsaU9Pj861a9fk9PT06puamjArV64sy8zMVOfl5Z3QLGeaoPuiGqYQxSezDHhERATIKWDX2dmpS6fR58jKymQKCwpG6yxY/NTR1RGQxnChX1b7FRYWCjg7O59tbGzcAhZ8586deyA8PPwpRBbT4+m4uDitAwcOPFRQULj322+/2Y1sUYJM4X5+footLS0/v3r1amdXVxcBFN7W0ND4y83NLWLu3Lkto1mopaWV9CEU2zU8PHx4V8XCwmJLfn7+ntevX3+oRLDmiaSk5CksFguq28tlZWUZkUgkYU9PT21zc/MyEI06f/784ri4OJ2ZVgHsW73BVKL41Ijq6mr07Vu3zG7Fxdm2NLeoE4eGuGVlZMo0NedfGyAOJOzatev94sWL+1ntQbp7966iu7t7cEdHx2JVVdWkD4eNnM6ePVv/rQ6C7psYAmAmcOnSpRW+vr7xioqKYTIyMpEUCmXD06dPLTs7O0W4uLgaNDU1Ex0cHC4sXbq0ciwtJiYmIQgEIiI+Pj4X3Pvw4UMhBweHSiUlpeumpqb+3t7ef82ZMwctKCjYQCKRwKlUibi4OHUZGZneqqoqTlNT09KSkhLJ8Wylj2XTdF6fNqL4tFOAYW/durU87HLovtcVr3UpFAonBwpJ09bWfrRo0aJwkLhXRUWle8eOHaCaFkusbYSGhhqcO3cuikQiETZv3uyrrq7uaWNjM2vOaEznoJxKXQcPHtwaExMTDXKS4HC4xhUrVtzau3dvkLq6evV49MTHx6+Ii4tT+vPPPy+OtNu6devhZ8+eeaPRaLKSklJOXl6emqmpaVxxcbEqNzd3+v3790+Ae318fJSCgoLuNTY2yo9H50y697sQxecAvHv3Tig+Pt4GVHCurq6WgsFgcAC+mpraMzMzs2vr16//R0hICMT5z2rSAG+5Cxcu7PLx8blEp9Nprq6uO11cXGJm0oBgRVusrKwckpOTL6xdu9bhypUrw+dCJvICMjQ0fPYh6GK+mgAAGsdJREFUj+zSkYxmwJ8uLi7usbGxRzdu3HiPk5Oz/erVq1ampqZXQ0NDncFCJtC1fv3643x8fPjIyMgZn237S/6fEUTxyZoGwt3dHYPH48V6enrWZWRkbKqpqZkLslghEIghkNdARUXliampadLKlSsfCwoKtk7E4d/7Yfj9999xpaWl51JTU+3weHzdwYMHd/xIAWvTjT94oE1MTFwLCws9duzYscvT0/OrwXFfss/BwcGpsbGx/++//474ZMzC3NzcuISEhBQpFAq9s7Oz0svLCyS0GX6pRUVFKXh6eqbHxsYqzObj5jOKKD53ENhyvHXrFueHI8UCeDxevbu7e/nr16/1379/rwCK96LR6F4MBtPJz89fsWDBgpzFixfn6OvrvyQQCLOiQO6ePXtkKioqgqqqqgwEBQWf+vn52S9dunRcU+Lpfuhmq7709HR2Hx+fs69evXI4cuTIRkdHx3HX1QUhAPr6+n+pq6uHX7x4ccyUC/n5+fzW1tYPV65ced7f3/9fcpmNGM5oohgNUOBwIpHIk5qaKvz+/XtZOBw+v6enZ1FtTa3SQH8/AUzpQQEeGBusA4NBV4tJSlTNVZ1b8tOin8qV5ym/lZWV7ZpJtT1Bf44ePfoArJZ3d3fPUVBQuBETE3ME1LicjQNqJtucnp6O9vLyulRRUbExJCTEEOTzGK+9WVlZnCdOnAjB4XB1p0+fPqOlpQWS4vy/38WLF38KCgqK0NDQiIqNjfWejTPfTzs164jiS44F215FRUUC2dnZom/K30iRKWQ1Oo0m39reptTZ3i5CIpO54HA4BZAIJx7fBofDWzlQyHc8c3jrZaRlqtXU1RpVVFTqhYWF22VkZECOx2lJpV5YWCji6OgYe/HixbWenp7mL1++/B+o1Lt48WKfqKioC7N1lXy8D+B03R8dHY0LDw+/UV9fr3flypVFy5cvfzte3SDjmIuLi3VXV5cVjUbLNzIySlNXV28ASZ3z8vKUMjIyNnBxcfGrqqqeuXLlypgzj/Hq/x73swxRfAk88H1aU1PDXVxcLFRQUCBRXFws0dfVI0tl0CSpZKpE/0Cf8CBxiGdwYADPBoPBkSjkAB6P78bj8a0cHBztCASimU6nN2Cx2DY+Pr5WCQmJDnByUFpauktUVLQHj8cPiomJgdJ3E4oHOXTo0Lbc3Fz1J0+eHAZvHVDSMSws7HBJSckeCQmJSn19/eMgUxKr5DX4HoP8c51gjeivv/561NfXJ3Ho0KFFtra2DROxC1QiDwgIMCwtLf2JQqGAqEsyAoF4a2JikmFiYpLPStXiWJ4oxhoAgEi6urq4Xr58KVBVVUUoLy+XrKysFO3p6REbGBgQY2Njm0Oj0XhJJBI3mUzGUkhkHI1GQ4KFcw4OjiE0Gj2AxWL78Dh8JwaL7uRg5+iGsyN66BRaJwMGa2djY+viQHEQuXC4PhyWq28ON26In0AAOR3JvLy8pMuXLx9EIBAvkpOTr3xqa0JCgryHh4dPQ0ODkZKiUsoSnSWnTp09BRKhzOqdn7H8MV3XwczC19e3AFR5s7GxWbZ///5RA62my56ZrueHJ4pvddDHNOzItrY2nvLycoGWlhbehtpaoZraekJzc7NgW3sbN3FgkG+IPMRLo9G46HQGhsGgo+k0Ogr8UalUDiqNykGj09gZbGzsbGxsoBARGKdsenp65rGxsfGj2RIREbHC9/ffffp6+5Q0Nedf/nm5ge9uF5emb7Ubum90BEZeEEuXLi3k5ORs3bZtm/HevXu7ILxGRwAiimkYGR9JBl5VVcWORqNxMBgM29HRMaenpwfr6urqISsre+nGjRt3v2aKs6Pz7sR/7p9ig8GwK4xWHjY1Nb2+atWqacsEPg0wfRcVNTU1BENDw0JJSckXJiYmGw4cOED8LobMcKUQUXwHBwHiAMeRY2JiDt64ceOUrq7uNpAEZyxTdlrtNE9JTb4JooVQaFTLkSNHNtja2j6HFjzHQu7L18EWfEZGhurOnTszpaWlE3/77TdLKNvY/8cLIoqJj7EJtwT78UpKSqULFy580tTUhEKj0en//PNP1FgCbW1tzavfVVt2dXUqtLa1yYOyiBISEq8iIyMNlZWVO8ZqD13/MgKxsbFLXVxcUpSVlaMePnxoB2H1XwQgopjmEQHSCDo6Or6ztLS0wuFwiU+fPgUp1cpTU1NDxzLFzs5uc35u7tJ1pqaHSkpKQuvr61fTaLT+pqYmIS0trXhXV9c9enp6UPzFWECOch3M8o4ePWoaFRUVO2/ePP/k5ORZG249ge6P2QQiijEhmpobwBT3+vXr+CNHjpRZWFhs9/b2Hk6Ht27dujODg4ONH04jXh5Lk52Nzeac3NwlL1+9cgoNDeVITU0NxmAwoOLWg/j4+ItwOByxZMkSv4iICN/pigMZy+bZdn3Hjh22KSkpFwwNDU/9+eef3rPNfmbZCxEFs5D9TC5IBrtmzZob8vLyGRcuXPj3BOLatWv/RyaTm1JSUsYkip07d5q/KCzUL3zxYh8Qf/78eVRUVNSzrVu3umloaBSGhYXty83NdQXlBY2NjU/6+/t/11oX0wTtlKoBhL5hw4aDOTk5pzds2LDv4sWLkVOqYJYKg4himhxna2u7Ijs7272kpGTxpyoNDQ39QfHebyEKe3t787y8PIOCgoI9IzJAXoRdu3a9sLe3Vzpy5EhvUFCQwr17945XVFSYiYiIPNu+fftxJyen4RwK0O/bEACkDrJnl5SUOO3Zs8fczc2NJaIrv633o98FEcVk0PvGtqWlpcg9e/akHThwwM7U1LTs02Y6OjpXubm585OTk8csi2dtbb2ltLTUIDc31/5TGVu2bLnEw8NTcvny5X9lHD16dGlqauqZlpaWhYqKin+cOXPmDKge/o0m//C3AZ85OjqGvHnzZuuhQ4f09+/fn/cjgwIRxTR4/+DBgwuTkpL8y8rKlnyuTkND44awsPCTBw8ejLmYuWvXri3FL14Y5Obn/4coOjs7ufX19fOvX7+u8elRZvBmdHZ2tkhLSwP1KAgaGhontm3bFm5ubj4r8zZOg6v+owJk9j59+vTd1tbWJfb29ovc3NxKp9uGmaIPIopp8ISxsfFxFRWVJl9f3/DP1amqqsZJSko+TExMHHtGYWm9pbysdNnz/Nx/Pz1G5ElJSZWYmJhsv3DhQtHnOkCNUz8/v7PZ2dm7ODk5+xcsWOBgbm6eYmxsTJqG7s9qFadPn2a/fft2NplMlraxsdE+fPjwuA+RzWoAPhoPEcU0eHHNmjUPIiMjLYWFhUGWrv/85s2bd1NERCR9ZEYBFtOcnZ0NampqHMXFxUuVlZX99+3b1wG27/bY2W3OzS/YV1BYsPTTMx/gmrW1te/AwEDVrVu3vrgoCmYeJiYmUbW1tatlZWULFy9ebHf27FlQSmE4ExP0Gx0BgK+ysnI5EolEOzo6atva2v5w50IgomDy0wGSCtvZ2WWkpqYuGk3VokWL/uDl5c0eIQo7O7uf09LSLj948MAwMzNTy8vLyyckJERl2bJlA/b29hv/uZcQ/jwvV0ZMTOzfAKuPhYbWJSQkrIuLi7MZq0sZGRkq+/bti2ltbVXR1taONTY23jvRYjlj6WKV6wwGA6OkpFTGzc3dC5Z7frTweYgomDySa2treczNzZNycnJ0RlOlqqqaQiAQnj18+PA0uG5iYnL//Pnzu6SkpNrA0XLNeeoPZaTk3G7fu51vYmLi+LLohffFoEC9dRs3/ifpyuPHjxf6+fmdTEhIMPmWLoGZy8WLF1cFBQVF9/X14a2srLx9fHyGbYB+/x8BgFdeXp7g9u3bX/Hz85dlZWUZ/EgzMYgomPxU1NfX827atCnxS0ShoaFxH4lECuXk5GiD5MEbNmyI3bRpU6SFhUUiME1OWqZ8+bKVG0MjQ8v0dfUeUKkUidMeZ341MjICRXD//T1//nyBu7v7maSkJOPxdAnkZqiurt5z584dTzQa3Xn8+HFHGxsbUA5yWo+zjxTaGY/t033vR3JV9ff3zxIVFU3Lysoym24bvpc+iCiYjDzIvLV9+/bM9PT0haM9fEZGRj7l5eUOWlpaJ+7cuRPg4eGhFBERkSkkJPSos71DUVNDM8/eYc+eqIgo65qa6g0oDna+i6EhKz4vwnv9+nXj27dv/3Lnzh3LiXTp/PnzYtnZ2afS09NteHl5C0E4uLW1NdO2BEcSCvX09Ag2NTUJvn37Vqy2tlYMHOMnkUhYOp2OQSKR7BgMhoHBYEBmMjoGgyEikUgqAoGgIJFINiQSOUilUhEfT+eyweFwkBwMR6VS6TQaDTU4OIgkkUgcIDnz4OAggkgkwkkkEp1Op5NBWx4enj5hYeE2GRmZWllZ2QZBQcEWaWlpMJMbdc1mRI+7u7tBZGTkP3JycrGPHj2ymgjes60NRBRM9hgYXEZGRpnR0dFmoyX9vXbtmnpwcHA0Go0GWZbeBgcHu5eXlyPCQ0MXYrm4ejw8PF67ODsfft/w/mcTk/X+SUn/bCh4UfTz52Y7Ojq6t7S0dH84SxIw0S59TD+vWVhYGPD27duF0tLSd0HBZTMzs5qJyASH3woLC6UfPXq04MWLF6CmBa+kpCSNn5+/m0QitXZ1dXV3dHS0c3JygixhA3Jycv2CgoKDoG4nIAcCgQCKXNOmanYD7KmpqeGgUqnInp4eZGNjI7a+vh5XW1vLCcr+8fDw8PLz8/NwcXHx9fb28tbW1sLJZHK3kpJSra6ubrGgoGCNqqpqP8Bi9+7dm+7fv/+nmppaSHJy8v6J4DOb2kBEwWRvgYdvzZo1fgsXLiw8c+bMqGXvdXR0YmRlZYu6u7uJnZ2d1oMDA/0cCPY2NhgbP3FwSImXn/fRLltbrwB//ytrjI33nzt3Lvtzs5WVlZ/r6Og4R0ZG5ky2Sx8r1Jvl5eWdIRKJggoKCpfPnj3rp6mp2f012ZWVlVyxsbE/vX79GlTIAjODzurq6npNTc06PT29GiEhoQ55efnhLdmZ9KkxMlP4nJAAsRQXF/NlZmaKPX36VIKHh0d6zpw5oo2NjTAKhfKWn59f/Pbt2676+vonb9y44TlZ3Gdye4gopsE7VlZWy3Nyco6/fv3aYDR1d+/eFTp58mS8vLz8tYCAgMgXL14o5OXliXFycpIMDAxKQcbxmOs3wpRUlP/4kFPz0ucyQLJXExOTkqtXr86fytOjpaWl4BCb4+vXr/ejUKgBNTW1066urjGfFsCpqqpCfqjUvVZUVHR+a2trj5KSUoG5uXmBlJRUz1TNBKbBReNSAfB+/vy5UlJS0pKamhqTmpoag02bNtmcP38evAimdW1nXIZP4maIKCYB3rc2BQ/c9u3bc44fP262YcOGN6O1S05OFjx27NglHA4niMdgYrFIbAOZQSOQhohr6hoaZEyM1/zm4+9/b7S2Li4uriQSiRocHDzhz46v9eXD1i3By8vrTFVV1VYQ26GmprY/LCws+/Lly9JpaWlu6urqd44fP54Kdmlm0kzhW/0z0ftGMpdt2rTJKzMz88CmTZt+Dg4OfjBReTO5HUQU0+AdMKBA+HV+fv6+ly9f6n1NZWZmpkxMTMyGN2/eSICM3xs2bEjF4XC5X8q6lJ6ejre2tq5wdnZWdXFx+eqnwWS7Gh0drebv73+5sbHxJz09vVs0Go0zMDBwk5SUFPicgP1I24WfYgk+UYyNjf8sKCgwt7S01PX19Z30599kfTXV7SGimGpER5EHiKKsrIxjx44d6evWrYs+ceLEmOc6vuU7PjY2FhEeHv5g06ZN52xtbdOmoSvDKv7880+jo0ePRjIYDEETExNPSUlJfzc3tx/6/Ajw8U8//fSotrZ28b59+xYcO3aslJU+vSCimK6ni42N7erVq7yurq71AQEB+jt27CiYjGpAEmlpad50Oh0fFhb2n0Nik5E7nrYnT550vnr1qic7OzvdxsZml7Kycpy5uTltPDLGe+/XPm1GFiXB7AbIvXXrFkxAQGD4/2/evPnPWFdQUBheS2hraxv+d/PmzeDf4f9P5gHX0NB42dvbK+Pn5zd3ortF48VkOu6HiGI6UP5Ex/nz5wU8PT3rPpxE3Lx///77E1EPyhBeuHAhfHBwEJuUlGQ+mYE9Ef2ftnFxccE0NzdfevLkiSUXF1edt7e3+fr16/MnK/dL7RkMBkdnZ6cQqHpfUlKi3tTUJA/KJXR2dvL09/djQZYv0JaDg4OKRqOpSCSShkQiySgUigEKXSMQCBBHgSCRSBgSicQ2NDTEDkopDA0NIWg0Gjv4fEKhUEROTs6uj3EVb+Xk5Erl5OSqAK+IiIiMWkLw4wwQXlBQgLC2ti6mUqmckZGRC3R0dFjiXAhEFMwa0V+RGxwczBMeHp4oLCxc4ePjs29kb/5bTLl69eoiDw+PaGNj45uXLl06MxMqiIE3ubu7u/yTJ0+CKyoq9CUkJDJiYmK2SUtLN39Lnz6/B8h79+6d+MOHDw3y8/N1+vv7BQgEQt+8efNKEAhETV1d3dvKyspuUVFRioSEBElcXJwsKChIXbBgAajWBmY09PGS58fZCPhEBLVt2VtbW9nb2to4PlSdR3V0dHBISkrOERcXlyYSiVLv3r1TaWho4EEikb2ampqFq1evTlVSUqr8WKcFdvny5TmXLl3KRyKRfTExMUuUlJRmfR5TiCgmMpKnoA3YYvPw8Pi1sLBwv5ycXOKRI0cu6ejojFrajsFgoAMDA42vXLnijMVi8fr6+o7+/v7PpsCMKRUBjrNHRkbqP3/+PLizs5OgoKBwPSQkxEVaWnpoLEVPnz5Vi4yM3IRGowmysrIVNTU1rzg5ORt0dXXbBQUFu0e2ZMeSM13XwQJmcnIyKFXJV1xcLKCjo6NWXl4+r7u7e8DU1PR+dXV1Y3R0dBoKhXqbn5+/GpQbnC7bmKEHIgpmoDoOmXfu3OG7du3az0Qi0by1tZWfQqE0YbHY9+DtBKq2k0gkGXZ2diEBAYESCQmJcA8Pj1RxcfEZXaQmOTkZFxoauu3Vq1fecDh8cMmSJV4uLi4hn9fiBDs2oaGhTurq6ui6urpsY2Pj4rVr1zbN5t2T9PR0/ri4OBUREREQjbr0+fPn6wgEwv2cnBzT2dwviCjG8VAz81Yw9c3JyRFMS0uTefHihQiRSETh8XjS/PnzG7W1tauWLFnSPt7pNDPt/RbZIDbE19f32Js3b+x5eXlLjYyMTnp5eYH8k4wzZ87o9Pb2rtLV1b1hZmZWOSJvtvXxaziAfKZBQUG7y8rKDsrJyUXO5lBviCi+ZcRD90wKgZs3b6qdP3/eq7a2dpWcnFySsbGxR0VFxdaIiAgXEC4+m9+0XwNmZIdm9erVSXQ6vTslJWXrpID8jo0hoviO4P9oqo8ePbr2/v37nl1dXcp8fHwtxsbGG8+dO8dywUmf+tXLy0siOjo6W1ZWNj4hIcFhtvocIorZ6rlZajeYQdjb2zumpKQco1KpIDXfGT09vau//vorS2wjAreAmURMTAxfRkbGqidPnvhRqdT+e/fuac/mso8QUczSB262m93c3Iw7cuSIR2pqqi2ZTMYaGxv/LScn58/BwVG2cuXK/pm2yzHGJwb82rVrmKysLC5paWndp0+f2hQWFhrC4XCqqqrqP9euXbMREBAYmM3rLxBRzPYnbpbbD7ZUMzMzXcLCwg51dHTwgcBIAQGBDi0trYfLly+/Ky0t/ezEiRONe/fuZZSVlTFOnTrF+A4PHIzBYLC5u7vDVFRUYF1dXSglJSXR+vr6hU+fPjXMzc3Vb25ulqdSqSCoiyYtLV1kbW19Yfny5bfAOZjvYO+UjwqIKKYcUkjgRBAAcQkODg6YefPmyXZ3dy8DW4ulpaVanZ2dopQhEpUNBqNgMBgq9xzuJhER0RppCckaKRmpd5ISEvX8fELt/Hz8HVhubA8ej+9lZ2cfEhAQoIDAq49/wCQw1kGINvh35A/RXdONouKp2K6uLu62trY5IMKzq72dr6a+Xvx9/XuZhoYGsebmJkJ7W7swg0HH0NkY7Awag53OoCPgcDiMZ86cxoULF2Zoamr8Q2UwHvPw8HTs2LGDJcjhUz9CRDGRUQ21YToCHyMlEffu3cMUFRXhmpub+bFYrAScxja3o7tD7n1Do0Jbe5tIX18fH4lE4qRQKAiwewKHwelssOHITEASw7MPOBw+fIYDzApGSIJOB7fAwEwBzsbGBnLogd0XGI1GgyEQw1HgZCwWS8RisF2CwoJtAnwCtQIC/JUcaFQplUh9w2BntICIyz179vT/CAWhIaJg+pCHFDADgY9Ewl5cXIxsa2tDv3//Ht3Z2YlqbW1FgpBrOomOpCPoSBgNxkGnk2EUBgPGRmPjYEOwUThgMAYdDgcEQv0YMUnh4eGhcHJyUvlwOAqXoCAZhIYLCgqCiFKyiooKuO+Hrn0CEQUzRjEkE0KAxRCAiILFHAp1B0KAGQhARMEMVCGZEAIshgBEFCzmUKg7EALMQAAiCmagCsmEEGAxBCCiYDGHQt2BEGAGAhBRMANVSCaEAIshABEFizkU6g6EADMQgIiCGahCMiEEWAwBiChYzKFQdyAEmIEARBTMQBWSCSHAYghARMFiDoW6AyHADAQgomAGqpBMCAEWQwAiChZzKNQdCAFmIAARBTNQhWRCCLAYAhBRsJhDoe5ACDADAYgomIEqJBNCgMUQgIiCxRwKdQdCgBkIQETBDFQhmRACLIYARBQs5lCoOxACzEAAIgpmoArJhBBgMQQgomAxh0LdgRBgBgIQUTADVUgmhACLIQARBYs5FOoOhAAzEICIghmoQjIhBFgMAYgoWMyhUHcgBJiBAEQUzEAVkgkhwGIIQETBYg6FugMhwAwEIKJgBqqQTAgBFkMAIgoWcyjUHQgBZiAAEQUzUIVkQgiwGAIQUbCYQ6HuQAgwAwGIKJiBKiQTQoDFEICIgsUcCnUHQoAZCEBEwQxUIZkQAiyGAEQULOZQqDsQAsxAACIKZqAKyYQQYDEEIKJgMYdC3YEQYAYCEFEwA1VIJoQAiyEAEQWLORTqDoQAMxCAiIIZqEIyIQRYDAGIKFjMoVB3IASYgQBEFMxAFZIJIcBiCEBEwWIOhboDIcAMBCCiYAaqkEwIARZDACIKFnMo1B0IAWYg8H+/C+ov1reUc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 name="Picture 9" descr="Weixin_Image_20231227173114-removebg-preview.png"/>
          <p:cNvPicPr>
            <a:picLocks noChangeAspect="1"/>
          </p:cNvPicPr>
          <p:nvPr/>
        </p:nvPicPr>
        <p:blipFill>
          <a:blip r:embed="rId2"/>
          <a:stretch>
            <a:fillRect/>
          </a:stretch>
        </p:blipFill>
        <p:spPr>
          <a:xfrm>
            <a:off x="533400" y="2133600"/>
            <a:ext cx="2547224" cy="2491740"/>
          </a:xfrm>
          <a:prstGeom prst="rect">
            <a:avLst/>
          </a:prstGeom>
        </p:spPr>
      </p:pic>
      <p:sp>
        <p:nvSpPr>
          <p:cNvPr id="9221" name="AutoShape 5" descr="data:image/png;base64,iVBORw0KGgoAAAANSUhEUgAAAQoAAAEECAYAAADQwXq5AAAAAXNSR0IArs4c6QAAIABJREFUeF7sfQk8Vdv7/hmd4xgOcsyZp6jMUlEoJZqMaY40iAYVSSqlMkZXikalRDRRCIkKCSWEzGSeZ858/nf55f67lQ6l0v3u/fm4dPfaa7/rWWs9+11rvQMcBl0QAhACEAJMEIBDCEEIQAhACDBDACIKZghB9yEEIARgEFFAgwBCAEKAKQIQUTCFCCoAIQAhABEFNAYgBCAEmCIAEQVTiKACEAIQAhBRQGMAQgBCgCkCEFEwhQgqACEAIQARBTQGIAQgBJgiABEFU4igAhACEAIQUUBjAEIAQoApAhBRMIUIKgAhACEAEQU0BiAEIASYIgARBVOIoAIQAhACEFFAYwBCAEKAKQIQUTCFCCoAIQAhABEFNAYgBCAEmCIAEQVTiKACEAIQAhBRQGMAQgBCgCkCEFEwhQgqACEAIQARBTQGIAQgBJgiABEFU4igAhACEAIQUUBjAEIAQoApAhBRMIUIKgAhACEAEQU0BiAEIASYIgARBVOIoAIQAhACEFFAYwBCAEKAKQIQUTCFCCoAIQAhABEFNAYgBCAEmCIAEQVTiKACEAIQAhBRQGMAQgBCgCkCEFEwhQgqACEAIQARBTQGIAQgBJgiABEFU4igAhACEAIQUUBjAEIAQoApAhBRMIUIKgAhACEAEQU0BiAEIASYIgARBVOIoAIQAhACEFFAYwBCAEKAKQIQUTCFCCoAIQAhABEFNAYgBCAEmCIAEQVTiKACEAIQAhBRQGMAQgBCgCkCEFEwhQgqACEAIQARBTQGIAQgBJgiABEFU4igAhACEAIQUUBjAEIAQoApAhBRMIUIKgAhACEAEQU0BiAEIASYIgARBVOIoAIQAhACEFFAYwBCAEKAKQIQUTCFCCoAIQAhABEFNAYgBCAEmCIAEQVTiKACEAIQAhBRQGMAQgBCgCkCEFEwhQgqACEAIQARBTQGIAQgBJgiABEFU4igAhACEAIQUUBjAEIAQoApAhBRMIUIKgAhACEAEQU0BiAEIASYIgARBVOIoAIQAhACEFFAYwBCAEKAKQIQUTCFCCoAIQAhABEFNAYgBCAEmCIAEQVTiKACEAIQAhBRQGMAQgBCgCkCEFEwhQgqACEwdgSCgoJUQ0NDT6NQKBwMBqPB4XDayNNIJJICg8HAnCODezAYjAqDwShwOBz8G/wMwBlwEhqNJKIxmCE0Et2PxWF7uTk5e7m4pgxyTeEaIBAI/cLCwj3i4uK9AgICgzw8POA5EhwOZ4xdyvGXhIhi/JhBT0AIfBWB3Nxc9KpVqyoFBARaeHh4bgwNDRHIZDI3IAsGgwEjkUgY8CAcDscwGAwkHA5HMxgMNAwGQ9NoNCyMwWCBMeAsdAYNSyVTMQwYA0Oj0jAUKgVDoVDAMyxUOg1Jp9NhCASCwsrKSmRhYRnk4ODoxmKxHaysrG0IBKKRTqc3sLOzN4qIiDTIy8u3qqiotLCzs/cpKioCUvmuCyKK74INeghC4EsEXFxc9t24ceOkpaWlWkBAQNFEYQQIoru7G/fhwwd2MpnM1tXVxVFfXz+loqKCv62tja+xsZG3t7dXZHBwkI9EIvHQ6XROMpmMJ5FIbHQ6nQWJRJIIBEITLy9vGTc39zsGg/GWj4+vxNTUtFZPT697LHJCRDEWlKAyEAJMEEhMTGSzsbFpNTQ0DLp8+bLLz14KMOsQBoMBb2ho4KmqqhLLz8+Xz8rKUq6qqlJoa2uTolAoPFQqFY9CoYizZs1KIBAIgTt27Hj9LY0DIgpmiEP3IQSYIAAm5fbt2688evRo7aFDhwR27NjRNdlBKy8vF7lx48aqqKioLT09PTIKCgqJKSkpRqPJDRHFZO9RSL5Jj4CXl5doQEBA7bFjx6y2b99+e9IL/ImABQUF3MuXL6+2tLQM9PHxOQIRxZ/Ue5CsfwwCYFNy/vz5zxsbG6UiIyOnqqurg5ONP+aytLTcmJeX99ezZ8+EhISEBiGi+GO6DhL0T0LAwcFB9969e8n+/v5zrKyscv4k2cGJi5aW1msYDFb56tUrk2/JDi09/qSehWSdVAjk5+ezbdq0KQ+DwXRkZWXNnlTCjUGYvXv3LoiMjHwUGBg4x9zcPA8iijGABhWBEBgvAmvXrt3y4sWLM35+fqqWlpal433+d5fX1dWN6uzsFCkoKJjDTBZIo2CGEHQfQuArCERFRQm4ubkVCAkJJaalpa3/00AKDw+XOXjwYJ6pqanDmTNnrjGTHyIKZghB9yEEvoKAoaGhb3l5+aYHDx5MnzFjRsufBpKBgYF3Q0ODZWJiosLUqVOHmMkPEQUzhKD7EAKfIeDv76945syZV4qKimcSEhLc/jSAcnNzcRs3biwRFha+kZSUNCb5IaL403oZkve3IgCMq7S0tB4MDg4qFxQUTIPBYEO/2wpzvIDs2LFjy8OHD/3DwsJm6Onp1YzleYgoxoISVAZC4CMCp0+fNjp9+nTcokWLdl27du3snwYMIDplZeUcAoFQ9uTJkzVjlR8iirEiBZUbMwJgMH7rKwvuw2Aw4OjE2tfXh6NQKGwDAwNIMpmMQyKRdPAiUAFwvcZgMBQMBkPC4XBDaDSayMPDA77gv82oSUlJqQiHw+Fu3ry5nJub+wM3N3fvn6RRxMbGatjZ2WVu2LBhoaen57OxdipEFGNFCir3BQKfE0J1dTVXS0uLVGFhoeKb3Fyl+rp6ucaWZrHOzs4pwIuRTqejqFQqCgaDIWg0GgL8/lgHHIFAwD7+DX4Pv4sBLjodBocNx1pgoFCo4d9IJJIGh8FoCCSSCkfAyexs7J2iYqJlykpKb+bp6qZraGi85uHh6ZnILgOyrV69+sizZ8+Orlu3zsjIyCgNhUKxsrOzi3V0dEiXlZVJtbW1cbCwsJCEhYVrJCQkqkVERCrExcXbPo1JMZEyfU9d6urqMRgMRig9PV1rPHJBRPE9aP8PPwMmTF1dneDz589VHz6I1a2uqVLt7u4VJhGHuOkMBhuIq4DBYKhcXFyNAoKCNQQ+QjU7O3stg8H4QKFQWhAIRC+VSu1Do9GDBAKBCiY9Ho+nodFoBjs7+7A2MXKRyWQ4fYCO6OlpRrYPDCBbW1vRWCyWHUGnc1IYDC4WFMtUEokk2d3TLdnY2CDd1tomPDg4yAY0EXZ29m40Gl2nqamRYmlldWfJkiVvf+TLX1tby21gYAAmfnJiYuIaOBz+L1k/EhuyqakJ8/btW7bi4mIcjUbD8fHx8XJycgK3b4H21vYpfT09LN29vSgEDEZhw3MM4tnZu3h4CO0EXu5eNhxucIqAQC8rK2sfJyfnIDc39+BEak+AyDQ0NOo0NTXtoqKiIsYzjCGiGA9a/4Nl8/Pz+VJSUmYlJyfrNzc3K/f390sSiUQCDAZD8hP46oWFhPNZcdg8OBJZTCAQatRnzOicoa7epaysDAY5+eMyYxi5H5mozKBnMBio0tJS1tfpr3leF7/mqq+tF4bB6dM7Orr0q2uqZrFgMO1KSko3jhw54vU9AVy0tLQSGhoadHfu3DnT2dm5nJk8H4njq0sw4B8CCKWxsRHd0dGB6W9vZ23q6sIM9fSw9BKJSBgMhmUwGKwYDAaLRqOHA9ag0WgsHA7HMRgM8IMlk8msVCoVS6FQgKYGAtuggMYGh8OBtgan0WggMA4MjUaTsFgslU6n0zIyMtQbGxslvb29ZU1NTTvG0oaRMhBRjAet/3DZkWVEV1cX119//aWblpa2eGBgYFZra6sU2DsQEBCoJRAIOTgcLlNKSirfyMioUl9Avw2uOBzGbVJfjx8/Frx06dLKwsLCw1xcXBWvXr1aBIfDiWMV+saNGzpubm5P58yZcygiIsJnrM9NhnKfErWkpGTT3LlzL968eXNUL9HRZIaIYjL05m+WITMzk+fixYuL6urqzGtqahYQiURADKU4HC5j2rRpL8zNzXMMDAzAMRr1Z2oFPxsGDw8PubCwsBfq6urXIiIinMfyvqioKJaDBw/W4HA4yoEDB2asW7eudyzPTaYyDAYDERISYuLh4XFr69at09zd3avGKx9EFONF7D9QfuQrExISQoiLi9tfWVlp3dfXh+fl5X2loKBwz9HRMUZdXb3ma+vwsTS/qKgIhF8bVpn7+vrQXV1d6J6eHgyRSERTqVR4f38/iBEJB3sSDAaDxsrKSuXm5qawsbGRWVlZKTgcjszHx0fm5+cHQWNBANoJuzZt2uT14sUL08rKSllmlQKcbG1tvR4/fuxsa2urc+zYsXRmzzC7P6K5fb4R/LV/g7omgpgBUcycObNi6tSppXFxccbf068QUTDr2f/g/dTUVK7Q0NClhYWFJ7q6ugg8PDzPPTw8DhoZGeX/syb9LKozGMjFxcVsFRUVbDk5OTwfPnzAioiI8AkICPCiUCjCwMAAX1dXF2dPTw+qs7MTQQXHGygUCYRbw+FwVEACLCwsZBQKRQdBYcGBxtDQEA5MhKGhIczAwAALkUgc/gFrcBBwloWFBc7BwQFIZICXl7cTi8W2Dw4OdjY0NLT39vZ2yMnJ9enp6XWqqan1j2UHPzAwUCooKOgVDw9PTlZW1hJmXevu7i4fHBxcoqqqej8+Pt78eybYyDs+kjOyoKAA09bWhq2srGSrq6vD9PT0oEl9JCSVOohA4XB0BALBEODmJguKixMVFBT6REREhsTFxUmj9QuzNoD74eHhYnv37q3csGGDpq+v75uxPPN5GYgovge1P/SZ0NBQrsrKytXh4eEeYDKCHXxPT0/H2bNn14CvDjh6hMFgqAcPHrC9fPmSnUAgCBMIBLna2tqZVVVV/ENDQ3QhIaFmZWXlopkzZxYLCQl94Ofnb/+RCTReKIGcjY2NwiUlJeJZWVkaeXl5img0mlVFRaUQhUKlotHoPAEBAaqlpeU/YfLBO6KiovBeXl5AI0C8fv16JjNiCQ0NxV64cOHNhw8fRLZu3crn7u4+5j0N8D6gVUVHR3P19vZKolCoudXV1fNrq2skuru7+QcGBjiARoVEIoePggFpAsIEO590OuAKBIJMJsOAdsXOwd4tIyVdLCEpkY7Dsj8bJA++t7e375SRkfmHPL6FIajawsLifkFBway4uDjxsT4HEcV4R+afXx5+7tw5tpaWFpeLFy4eQCARtIULF97y8PDYV1VV1ZeXl4cWFBTkZTAY2tnZ2YY1NTVCkpKS1XPnzk3Q0NB4JSoq2vinQACOMENCQmYWFhbuX716dXBHR0fKrl27SFFRUcizZ8/GtLe3qyUnJ08XERH55o7/xyXH1qSkpPNBQUHGK1aseDwWDMB+BpFIlMrOzrZLTk42aW9vFwC5PHA4XKeYmFiZrJRM6YyZ00tk5ORKxYSEGjDs7L28vLz9QPui0Wh0NBqNIpPJmM7OTvxA9wB3fmH+tIJ3+TPz3+YrN9TVyQ8ODXGTqBQ0Nzd3j6mp6fm+vj7v8+fP939LtlOnThHOnDnT6uXlZWVjY/PdYfogjWIsI+APLZObm4sPPncu6NGjOHOwZ7Bjh72nqblpUHZ2tkFiQqIJhUZhU1NTe6GhoRETExNTqqOjQ7WwsKBPxLr4d0Lm7u6OIBAIuJcvX54TFxe/8fz5c/OGhoYN3t7e88zNzXOZfYGDg4NlT5w4USQnJ5eYmppqzKwtJa9eTfG/dMn/4aNHZggEAqWkpPTM3Nz8Ijc3d1pbW1vv1q1bgXYzrDUwq2uU+3BAXhcvXkQKCQnxvXnzZsO1a9f2DQ0Nce7cufOoq6ur12h1u7q6OoaFhZ10dnbmBqT5ne8fzloEXf8xBJ4+fSrn4X7Mv7yiQg+LxWJlZWQKOLnw/ZISUvkSUhIPcnJy3mlra/euX78e2Dp87+Cd9KiByWVoaHihsLBws6mpqVVQUFA0M6GBPYa2tvbzlpYW0UuXLknr6emNuuSIi4sT8PH2vv6h9sNsRUWFlypqau7i4uLvbGxswJ7JT8U1NTUVm5iYaHblypUrpqamF0NCQvZ8vgRMT0/n2LBhQ+2iRYuiQkJCtjNr+7fuQ0TxI+hNsmfDw8P1AgICjrS0tGjB6AyUnLxcuoys7CV+fv6sjRs3NkpISIxrnT3JmjducVxcXFbdunXrmoqKivuDBw98xjJ5V6xYceDNmzfu9vb2i11cXJ6P9tLNGzcap6Y9vyYpKZE5Q17O0f/8+eqx1D/uRjB5wMPDY+XFixdvq6ioXIyJiQFk8c/ezLZt24xiYmLuJiUlCc2cOfOHUghARDHRPfeL6wObe25ubmvj4+N3tbW1KUlKSmby8fFdmjNnzitHR8eqX7nR+IubPurrgCYRHx8/3cHB4bmUlFSUl5eXA7Po2OCZY8eOzb5y5Ury7NmzfaKioo6N9oK4uDixXTt35cvJykXGJcTZM9sY/dm42G+3N4l9FBumpKR07eGjh3tgMBg9LS0NefTI0WdDxCFYTk7O3B+VASKKH0XwNz0P9h98fX03lZSU2LW1tUnIy8s/VFdXP+vj45Mx0bYHv6mJ3/1a4Jy2cOHC90JCQkX79+9fuWLFij5mlQGjs82bN7/g4uIqy8zMtPgWhgcPHlweejX07sVLF3WWLVv26ndoEp+2B5DcNmtb88SU5MszZky/9jAubt8uO7sZDx4+enXqhMei9dbWaczaz+w+RBTMEJpk98PCwiSioqI2VFVVbR8cHMROnTo1eufOnWctLCze/e4BOxmgunDhAu7y5cuvwemBiYmJpru7ezszuYBWNnfu3Pu9vb0SPj4+C4yMjNq+9czDhw+F9+3dl8/Ly5t+5+6dNYKCghMSvAYcWWdkZPAUFxfzVVVVcbU0tuAHBno5SCQSlkKho+AIBvCypWFYWQc4cBw9crJyncrqyq2qqqrNBAJhYJX5KqucnKwLCgoKlxEIJKaiokKvpKxUgVn7x3IfIoqxoPSby4CB7OTkNL2srMyuoKBgLQqF6pKSkooICAj4S0FBoek3izdpXh8fH48JCgqKLC4u1t+zZ8+MPXv2fGAmHMB21apVnnl5edbr16/XO3z4cPFYCHfjxo3GLzMyr7PhcG0zZkx3PezuHj8eGwXw3sjISOFHjx5NIw0Nzenr7Z/V2Nw0vbenB2RARwJ3dTQaPYREIYkgyTAc9o+3KrBuxZDIJFYajY4jEYksXFxcPaKiogXs7GwpbFiccHr6C2skCsVYuGjxwYuXL55mhsFY7kNEMRaUflOZ8vJyDAgFX1tb61FYWKjNxsZWpaurG3LhwoWL43Fq+k3i/9LXAo/M1atXH3/58uXewMBAnRUrVnzzGHREuH379m198ODB6eXLlxsFBAS8GI/QsbGxEj6eXt41tbVGQkJCDcqqKjudnJyejUYYYIlw7do1/sy0F/M+NDU4FL17p4ZEIolsOFwdHo8vm644vUBFVe2dqoZqlbi4eDM/Pz/YgPzCvwaQTH19Paarq0uwsrRS4tmLVJXMjEzNvr6+6SQiUQiBQHBSaTT4TGWlizGxsTsmYg8FIorxjIxfUBYMpujoaLaSkhK9e/fune3o6BAEqert7e0Pbd++fUyGP79AzEn1CjBxNm7cuP7JkyeX9+zZs9nJyekGM60AEIu/v7/x6dOno9avX2/m5eUVz+yZ0Rr97NmzqQcPHrxUW12jKygkVDtfd/6WWbNmZVlaWv7jWevr68tXUlJyNC4ubhMWiyUKCAhk2dvbh+jo6CRP5GlUc3Mz25WLV1bdjLjpDJIPz5kz52Z0dLT1j25qQ0QxSYb8CEG8e/du5/Xr14+SSCQEMNw5cuSI7dy5c2sniZiTUoy/Tzf0o6OjnyxYsODsrVu3djMTEmAdFBS01s3N7bqbm9tKJyenh8yeGcv9mpoawfVr1kZWVVfPFREWqd6yfevazZs357q4uGjfDLuRhESj+g8fPnzA1tY29Ecn7ljkcXV13XDjxo2L2tra927durXuR94JEcVYEP/JZQoLC6e6HTrkn5uTu4yFhYVuabXqHA8Pz3FnZ+efbrjzk5v2U6sHE/7+/fvyjo6OOSIiIinp6ekrxxCrE75jxw7fmJiY3V5eXsYbNmxInEghgUyRkZFiVy5dvvru3bv5PDw89QMDA0KKiooJm2yszS0sLCjfq7l8j5zHjx+fHxISkqyrqxsdHh6+/nvJAiKK70F/gp65dOmS0dm/Ao91dXVN58RzNi9dtuyovLx8rLW1dffnkaGYBaydIJH+qGpKS0t5TU1NczEYTKuLi8t8S0vLbyayiYmJETp+/Pi95uZmxZ07dwKDqsyf1WCwtDly5IhC+rPnQe9LS+cJCgoW+Pmf3qqvr/8KLJW+d8KOV14wbtzc3HSuXLnyZP78+eGRkZG237NnARHFZ8iDDgYuzi0tLZx1FRXcnT0DXD0DPWy9Xb2cHR0d+I7ODo7e7m72oaEh1v7BQVYKlYImk0loOo2BoNEoLAwGHASEHcYVDocxgJE8AoECLtd0FhYUBUSZppCp9OramhX9fX0SSCQSudjQ8PocrTmJCASik5uXu5+Dg6Ofn5+/j4ODo4/BYAwICgqCtS7wwfgiTuN4B85/pTzIxK2hrp5KJpEF7Xc6aG/btm3U05/W1lb2PXv2HMjMzNzBw8NTZWRkZHnixInqX4EFOIlJSEhQKSkp8Xz//r02gUDIPXLkyO6VK1fm/ErNwtnZWS8sLCxeRUUlKj4+fvN4bW3+J4gCMHhbWxuuurRUqKyiQuhNXoFYbX2taEd7uwCZRBagUKk8dDqNjUalcZDJZA4KlYIhk8ggFiHyYxxC4NBDB5McAAyOrpBIJAgMOxwcFkSDRgBCAMdYcAQcBqJIw2EwBp0B3IZBfAXYcF00OoLOoCOpVCoaBHWhUqnDkanJZPJwVGoQ73A4yjQahD+kg/eBd1GA1zEIVY9AIEDI+gEkEjkIo9P74QhkDyuWtZ0Tz9nJhefqEBUXbZOWkG4WERPpFObh6SSIinYSCARwxv8vl+tfMUF+9jv09fTCP9TWGVpaWS44efLkF3E0Kioq+EJDQ+c/f/58eVNTkz4cDkeqqqp6/fXXX5cEBAQGfrZ8n9efmpqKCg8P166qqjpWUlIyR1RUNHXt2rVHdu3alfWrZNm1axcw6b4tLy8f/fjx423jCdz7nyEKoGLl5eXxlhWVTX2e/lym5H2RFBwOlxkcHBIjEonCff393ETiEDuIuIBlxQ5QKVQO0alT37CwsHTSYbB2BAzejGNjJVVVVW9RV1PdQyAIdAoL8Q+w4fFD/Fz8QzyCPENcaDSJnZ+fxMbGRiWRSDQRERF6cXExQ0FBYTiM/Mefz/sdYAyCvsBBIBYUCgVnZWVFotHo4ajSIGBLX1sfhggjYlpbWzH9XV2Ytu5u1s7OTlxPTw8IBAMMbkDuC04Gg8HDYDC4aTQaHsaAcVAoFC7S0BB+iEhkJ5HJbGQSCUOjUoFGBEOh0SBQzBAWix3E4XC9SASiE82CbofD4B0sGJZmHCt7i7CwcLuMvEyLjIxMOy8vb7e4uHgXPz8/IJZJq7mAfjZdudLj7dv8vYsMF68KCQmJKysr40lJSZFOSUlR7uzs1Orp6VHu6OiQRCAQ1KlTp+ZOmTLl3vbt2+8tXry49VdNym+9Z8eOHYZ5eXmH6+rq1EVFRR8bGRmddHNzy/4VsllbW6949uxZmJiYWPTTp0/txkoWfyRRAPuC/Px80YSEBNn6+nolOp0+o7u7e3p7a5sQmUTmYMGw9HPh8S0oFLoBg8VWsnOyV0uJS9VoaqjWS4uLN7Hz8vZZmlu8vh/xQFNB/f8bLFXkV/CtWLX8dXxiwkwxMbEfcqL5FZ0O3gGWSvX19UA7wXR0dHDW1NRMaWlp4aqpqeFpamiY0tnZPaWvr4+HTqMJUOlUPjqVxkmhUPBEEomDTKEAcgFRnVEoFAoQy/Byh52NrQ2DwbTBkIh2FArVgUAgWhgMRougoGA3Ly8vMO7plZCQ6BMQEBgCIeXFxcWBsxl5ognm4z4Ny/v379krKyvx1WXVPO/LiqQfJyZd553C28TFw5XX1dkp197ZKUQkErEcHBxtXFxc5TgcLmvhwoUvTE1Ns6dNmzauaNO/sN/gdnZ2K3Nzcw82NTUpy8rK3tPW1vb28PDI+9kyrF+/3jQjIyMUkIWvr68dMz+Y4WX0zxbqR+sHgyU9PZ3rQXS0ZH1jozqJStWrKC/X6u7pEYIxYGQ8F74VhUTV8EzhKVRRUckz0DUo0pyrWTplypRvBkG1NLeIVlJSfnvo8KGTIzKWl5cTjAyXFEbfvaOmrKzc8KOyT+bnwRq/q6sL11zTzFVRXSFYXVvBX1tfz1dTVSPc1dHB1zfQx09jMHiBJkOlUnF0Op2NSCSyMhgMzMflFBKJQFAxaJZBDBYziMGyDrKyYvuxWGwfCxrTj8Fg+lAoxABYLjEYDCIcLM9gMAZYRtHpsBGNBcFg0NAIBAJJp9JZGDAGyIXBTqaQ8QODg1wD/QNcAwOD+IHBAQ4SkYhDIBEUFBIFsob1IpGoDhQa9UFQUKB0lpbW2wULFryZO3cu8OCc9FHBPx0XH61uzePj4936+/vllZSUotXU1E66u7sX/8zxY2NjY/L06dNQRUXF+48ePdrKTLOYlEQBNIYrV64I9nT2zGlqarQqKCzQGRwc5GBjZ+tl0Bm106cr5ixetCRJd4FuuoKCQsv3bAo5OTk5l5eX6z548MBopEMKCwv5ly1bVnTv3j01VVVVyHbhk5H68esOUgCy1tbWcjU3NxNqa2sF+to6eVo7WrlaW1p4Ojq7uQcG+jgHh4Y4yGQKyDnBSqHT/o9Y6AwkIAQqhYpiMOgwOBIxnAEMMAUCgaAgEHAaAoEcQqFQAzgcWz8ej+/h5uFq5yYQWqSkpJrFxcXrRUVFPwBN709L4zeWCQ8I49SpU+ZhYWGeAwMD4vPmzQufMWOGO4lEqnF3d5/QpeDICZq9vT3Ys4hUVFSMf/z4MbCzGDWQ8aQhChBjMCQkhI8AXw8IAAAgAElEQVSDjW194uPELY1NTeL/t2mIaNDSmpOyZduWG7q6usBTb0LyTh4/ftw2NTV189OnT+eMEE1+fr7IihUrCmJiYmYqKSnVj6WDoTIQAhOJACCMq1evmhw/fjy4r6+P19jY+LqcnJzboUOHGr/2QQSbpIWFhTgQyGbhwoVC3Nzc4mQyWbC5uVm0paWFp7+/HyQKAqkcgUMZ2JSngvB7wsLCdXx8fNVv374Vj4iIOKWgoPAgMTEReM1+deP7dxMFPCoqCtvc2Lzl3LmgQ/39/QTQEH4B/mJbmy2BZpZmUXx8fN+MCfi9neTs7Hzow4cPapGRkaYjdcTFxSnv2rUr+enTp7J/yh7F97Yfem7yIxAeHm7h7u5+aXBwEK+jo3N927Zte/T09IZtbF68eMH74sWLHSkpKfM1NTWL9PX1ExQUFAqEhYWbxnPKVV9fP+XWrVtmZ8+ePbt06dIrwcHBO76GzG8jiof372t6+532+1BTo0mnUlFCIlNL161bc2KQRIo/cOBA30RvjH3eeAsLiweamprPnZyc/D9uCsI9PT2XhYWFnSkpKZEe7f1gbZ+SkqJVUVEhSyaTUf39/Rwg7Pzg4CArAoGgA5VZRESkDkSFnjlz5vvxnldP/uELSfgrEQABeysrK0HIuyAwxrS1tSNBDhRTU9OAoqKiWkdHRxAH81/xOD/NHTK8EQkHITeHM8j/c41oJ2CZn5mZaXTo0KErlpaW4f7+/jsnBVGcOnVq/c0bN1z6+/plkUhkn/ESowsMCjwk6HJQw6+aVPn5+WwmJiaVDx8+1FRUVPzHFXnVqlV7a2pqlr169Urva2AtXbr0zJs3bzYKCwu3yMvLZ+Dx+HIkEtkFGHwk5DqdTgedhsJgMGxdXV1Kubm5kra2tofs7e1/OHnMrxyg0LsmFwJXrlzhePv2rVnS48RTQ0ND3DIy0olWq9ZEzFJXyRclSLfgRfHg4/rPHgMghvr6eiwSiQTjkKu7u5u7uLhYrKqqSv7du3dydXV1Mr29vYIUCoWHTqdj586dG37y5Mlto3m+/jKNYv/+/VtAVqqenh5JAQGBsmnTpnkaGxs/XrNmDdPAIhPdZdu2bVOIi4t7AdSuT+vW0NC4xs7O3pmamrr383cuXLgwDIlEombPnu1+9OhRsLvOdK/ko/msSFpa2hUeHp5nDx8+/OeEZSxt+vTL0NnZyQFICKwvR74Q37OJO5b3QmUmLwL379/nioqIWEQkkUxycnKtQPJhNBoNDPLIwG6EAYPRYXAYAhybw+FwkJEN/CBBHhEKhQKM+mBIJBJkYWsUERHJ5eLieiQpKfmCWZrBn0oUYKD7+fktjbgV4dHY0DBdQkIiX0Za6sQuR8dEdXX1wd/VHatWrToDEsFERkbu/nSyKSgovNXQ0Dh1/fr1qE9lA05bBw4c8HJwcLBZsmQJ2cXFZSkSiZSXkpLqBsdxILM0mUwGFpjA6Ard29vL87fJLkZeXv7B4cOHM/38/Ag3btx4eeTIERNzc/OCsbQbhJxHIpFGd+7c2Uqj0RRAxiwcDjdIoVAYPT097dOmTbsfERFxDQaDgbR7PxTxOTc3F52fnz8rJiZmQVVVlQxITDNlypRqQ0PDFxYWFs8nwg26ra2No6amhgAGLSsra8/MmTPbflTuseD4Xy3j4uKiEXbteqaby2G1po4mTGlRKZ5IInIj0AhOGAwGDPRYwFKYwWAAEgFGdF14PL5TTk6uW1lZuVVOTq5rPP3604ji6tWrkqGhoT4VFRVmhCm8pWqqKidcDx+OHk8UoJ/RyX5+fmLnz59/mZqaqvjphuX79++FjI2NC86fP6+yePHiupF3f8y0BKIc7zx06FDLrl27DqFQqKzTp08/BWVqamowz549U6RSqcgVK1aUEAiE4fiMjY2NuEOHDllwcHBgAgMDL65evXpjXV2dVXp6OtNUdqGhoQJBQUHXkUgkXlhYONjBwSFNX1+/GRg1AXXy2bNnEpcuXVpFJpNXzps3z/V7YymAtu3YsWNFZmamG5CZk5MzSUpKKo+Hh2cAGG7V19fPZmVlVcZgMLGnTp0KHC+5g/r37Nxpmp6ZuRXGgMmxoNFtCBSqE8OCYUWhkGgicSj7wMGD54yNjct+pK+BwVhxcTEv8OlgY2MjgQQ/QkJCv+1D9CNtGcuzQFtYstjwUWNjo7ipuZniRB+f/vQ9CjAwKioqWP5WzTe+fPnyNPgySUhI+J8/f/7U7yYI0Hgg39KlS4OoVCo5MTHR8VNAHBwcdubl5S1LT09f/OmXDmwmHXBybj0XfJ4/JyvHvK2zrens2bOp4FlnZ+fFXV1dSyUkJMpBfsycnBx+JBLZ7OjoeENBQWHYndjW1nbDtGnTKuh0etOZM2eeNzQ0TP3WYHBzc5OJiYlJUlRUDDQ1NQ0ECXlA+a99fSMiIoROnjx5X0FBIfz27dtB49kABpuyS5YsOVlbW7vYwsLC+dixY0mfywXe+f79e45du3Yd6O7u1tm8efP6bdu2MQ0vB+oBZHflypWw7u5uDgMDg7/27NmTOELMoB9KS0vZz58/b/z8+XNHAQGBh0Bj09PTG1dC4qCgILFHjx5Zd3R0mFGpVCyNRutAoVA0Li4uDCsrayWBQLgeGhr65E8zwmJGFgcPHpS9evVq0cmTJ01tbW0nJJYGs3dOqEZx8uRJweTk5AulpaXG/Pz8mZcuXdqooaEx7hTrzIT+3vt79+5d8PDhw6CysjJlOBz+r6xJ8vLyL6dPn/7XnTt3Ij+t39vbmyMo8Gzb/ZgHHG6H3G4mPE5YB8KTHTt2bH5TU5MqNzc3kkwmAzPmDw0NDfPmz5+fnJiYKHHmzBkQrg6sRjCbN28+ZG1tHWBlZVXa0NDAN5r84eHh3AEBAWlWVlbO+/btG564SUlJhCdPnixlY2NTh8FgSF5e3qrGxsbstWvXZgAyOnbsGDwiIuKtvr6+W3BwcOxYsTE0NPTv6ekRyczM3AiDwYbzfcTGxvI9ePBAio2NDc7Hx9e7cOHCitmzZxNBOxwcHJY/ffrUy9/fX9vQ0LDzW+85ceLE1MjIyDQdHZ2z58+fD/xYFiyP4DU1NSzi4uLAenJ4px4sew4cOHAWjUbzGBkZrR9rNqtNmzZtevXq1XEBAYF4V1fXcwsXLvxXcOEnT57MdHJyOozH4zm0tLQcvLy8KsaKzWQvt2bNGo/s7Gzr8vLyqb9q+TYhRAG+EK6urlp/Gyrd6+3t5dTT0zsVFhZ26lc1glnHAvnOnj3Le+XKlbRdu3bZ2tjYZH0qW0pKipSdnd2zO3fuzPg8Ucpmi808Ka+eNNy5d5czNSXV1emA0zFgFOPl5eXU1tbWv3PnznBxcfHeka/50qVLY/j5+YvmzZsXsnHjxuGv7+nTpw/q6+sHL1++vLyuro4wmrzGxsZeIiIi7RcuXPAD6uWxY8eUioqKziorKxdWV1cL0On0flFR0XYuLq7avLw8NX19/d0bNmzoAp6xmpqaNUePHp1ubW0NlijfvI4dO7YiOTnZ/sWLFyBdHi0gIADku9xbWlpqqqqqmsvCwtILvFVLSkrkJCUlL+7fvx8ssxhbt25dk5eXZ5ebm6s92gsePnyI8/T0TF21atWp3bt3x4B2nD59mptCoViVlZUtBTixs7N3gXR97OzscUB+ULeZmdlFHA7XfePGjQPMNKPNmze7ZWZmmoE9Hysrq2EL2o+kjP7omPeP0ZC/v79+aGjoldWrV5seOnTouzJ5M8PzV97/+0PHu3v37tLZs2dfCQ8Pd/5V7/5hogCT8MiRI+vDwsIusbCwtPn4+Cw1MTF5O5kCrYDlg6+vbzxQ0a9fvx76Objz58+PFRUVfXrjxg2wyfmvy93ZWej67aiK6Lt38K9fv/477MG2oOLiYsGgoKDFMBiM9/z5836fPhAdHW06MDDQnpOTgw4KCnoKBvCFCxf2yMrKXtu0aVN5bW3tV4kiPj5e5ODBgzH5+flqoL6rV68SmpqavLKzs8Xs7OwsP/2Ke3h46A8NDa0sKiqS+2iCTre2tj5BJpMHbt26depbgweQnIKCQv6JEyeWmpqafrh27RpwsLvDzc1dXF9fP9Xd3d0ZZCzPyMhQu379+gFlZeWMgoICWEhIyOno6GjE5cuXU/bu3etsaGj4VW/HZcuWObKwsAjevXt3eBDfuHFDOiEhIVReXv5dQUHBNHZ29nokEgmyj2fU1taqKioqem7cuLEEkIOkpGS5gYHB6gsXLowaGDckJGTZtWvX3O/du6cjKChIjI6OhtfW1k5raWk5UFVVJcrFxdUrKSkJtAd/YM0IiOPmzZvKnp6e90+cOKFqamo6KZ3ExjrhV65cub6goCAwKytr6s8yRvyaLD9MFFu3bj0ZFxfngsPh+u3t7ffu3r07DBwdjhh4TAatQllZOU1FReVWaGjoxc9BaG5u5ps9e3ZxWFiYjI6Ozhceo+7u7iLXroaWA43iTe6b7Vu3bz2bm5srFRQUpE+n02XDwsKcRuoEkzAkJGQTgUAoSkpKwl+8eHF4+RAQEHBIV1f33IoVK8o/fPjwVaJYuHDhTn5+ftbw8HAf8BW2srLKGBgYQHl7e89RVFT8wtHJ3t5eVVtbW7OsrEzyyJEjLjAYjEVLS+tNVlaWyufLqk/bHBsbqx8eHr44MjLSBfTNwYMHXTAYDKuFhcVtRUXFfxyRRvrPysoqSExMrHnmzJmZa9eufWpnZ6eYkZFxB0z6z/u2vLycc82aNdnZ2dnTwEd+7969GA4ODt+CgoKZ+/fvN9bW1v4nEc8rkNjX3z9MU1Pz9d/lPMHyJykpScff398lMTHxH/+bz/oLTiAQes+dOydmYWEBTpzoVlZWl/9eWrQ/f/58ERsbWzsHBwcRHBUaGRndz8jImHHs2LGDoA5zc3Ogqq8sKChYPtZJOdnKgfGlra39pq+vr6agoGDlr5Tvh4jCxsbmr4SEBAcNDY2769at21hVVcVCIBAWPn36dK2AgMDb/fv3BwsKCn4zmcrPbCwwMDE3N080Njbe5ePjk/z5wAaTQVZWtsDQ0ND17NmzX90U+pQocrNzt2+z2xYE9gr279/vVV9fX7lu3brXy5Yt++frumnTpgguLq53ysrKkZs2bar8uPQ4oampeXrt2rVloxEFiGl49OjRY7q6ukVubm4gxuJaoJovX7686GsYgUGzadOmBwgEgnXJkiXGIBajuLh43pEjR1Zt3ry5dDRc586de2/q1Kl+kZGRmcBbNiQkxIdIJH44d+7c0a89k5mZyXrnzp0TcDgcd/r0abuoqCj2nTt3tq1YsYLz4sWL/7Il2bBhw4ry8vIlL1++3A6wtbW1je7v78ebmZmZWFpafmGKHxwcLJyTk+PX1tYmpKampnf06FGGjIxMqZ+f34KVK1f+c/I0Ipevr++BoaGh2sOHD4Pja8bGjRt9ODk52Xl5eV9qamreNjIyGt53AlGlsrOznbi4uGra2tpETpw44f369WvUrl27XgUGBlqoq6sP98ufdv2dC1X/2rVr8efOndMxMzPL+ZXyfxdRgC/etm3bDicmJh7W0tK6YGZmtufToKHgvo+PDz+RSFTq7+9fWVhYiFm1alWssbFx0s9Ul0aWO+DLtmnTpkAhISFONTW1PS4uLl/dqT99+rRNcnKyxYEDB5aNtuPu5OQkEBV5u+bu/XscgCi279h+FkzSffv2mdDpdA42Nrah3NxcE9DmGTNmtJuZmZ2+e/fuCj8/P/8RYvL19T2hpaX1TaIwMDBIP3/+vIm0tHT79evX59Dp9GXd3d3H9u7dO2ocyLCwsM2cnJz0zMzMOz4+Pn0KCgrJCxYsOHH27Nlnow0iMTGxksOHDxva2trWurq6GrOxsRmYmJh4fyuREPCL4eDggK1bt+60uLg4aeHChWANttjS0vJfHwGQs3PlypVZBw4cuOfv788Dh8N3EQiE/HXr1t0fTR4/Pz9XTk5OYllZ2QU/P78BJSWl+0pKSufCwsKefPoM2PRcvnx5z+7du/lB0OHk5GSlrKystd3d3SWnT5++9rV9jY0bN16YOnXqACcnZ5iTk1O+oaHhNjY2NvF79+4BDeyPu/T09CK7urpE8/Ly5v5qTX3cRAEm4/Hjx9cEBweHaWlpha1Zs2bbp/kLRvkq8Vy4cEFCWFhYiUQiKVdWViJlZWULTUxMnmlpaVVOxPEVCNoC9g1iY2NXS0hIUNnY2P4yNjYGuRW+6g135swZuaCgoCenTp2abmlp2TPaqNm8eTPPk6Tkprv377G/yc3dvnX7MFEM43bixInFtbW1c4yNjZ9xcHDAL1y4oAMiRBkZGQUAw6yROv39/Y9pamoGfEuj0NHReX3p0qVl8vLyjcHBwbooFMq8oaHB+e89g1HtAa5cubIdRNt68+bNbUAUcnJyT/T09E6EhISMmmtSVFS0ytvbW9vKyqrJzs5uHTc3t/KpU6fAMmRUS9MNGzZsExMTw+zYsSMCaIirVq2Kt7a23mVoaPivkwQdHZ0INzc3v0WLFr1xcXGZOm3atGVdXV3hjo6O3aPhGxwcrPJ3iDpsRUVF45o1az6YmZl59vf3lyUlJV399Jk9e/ZwJSYmVoJ0eyB+qJ2d3Slubm6OdevW7f3a0gw8m5GRwZeenm7V3NwMcnic8fX1VTp37lxIbW2t1p/GEjExMdL29vZ5y5Yt2xUcHPzFPtvPbs+4icLZ2Vk9PDwcxIHI2LJly5LvCT+el5fHlZycLJmXlychIiIiysvLi6+rq8M0Nzf3cXNzt32MP9AmIiLSxcHBMYDD4YD1IXxoaAhkR+J4//49oaqqSqigoEBqaGgIPM+DRqO7e3p6ss3NzVOtra3LRwMOTPKTJ0+K3rlzJ+Ho0aNGJiYmNd8CGQzQO1HRbQ9iY3AjRPFp+aysLM64uLgZDQ0NbMuWLatcuXLlcNDWzMxM3ry8PCV7e/un/n5+RzW1tALWrF5TVlf/9VOPOXPmJNna2p60trZ+7uzsLCkkJLRTVFT0npmZ2fNRlh5IsPRgYWFBGBgYANWePHXq1Hw3N7dV27Zte/8NjaJizZo1S0+dOlW6fft2E05OTlMjI6MTenp6oz5z6NAhN3Z2dsry5csDFBQUqDo6Ou927dqlbWlp+a9jUh0dnWgbG5tzmzZteubg4CCqpKRkNWXKlHAzM7NRXfavXr06R0ZGhqW2trZi3bp19UuWLPGj0WiFSUlJ1z9tw7p16wQbGhrinz59qgq+pq6urmcEBQU7du7c6fGt/jt//rwbhUJB7d692z0pKUnIwcEhtaysTO5nT6yJrt/AwMC7sbHR8vr164rjNXybCFnGRRTBwcF8QUFBuSDIrLW1tXdHR0etqalpjqqq6pj3IUY7DQHqfENDA/ebN28EKisrQVAUHqAlgJiSIDAqaCyJRALBT2hAVRUQEGhXVFRsVlJSalBRUWkdq0OZq6urckpKSpCNjY3dtm3bCpmB+ClRvM7J2bbNzg7sUXz1+tRDb+fOnV44HO5ld3c37zQ5OWFdff2/VixfXv5hlOPRBQsWnATOOU+fPt2fkJDAcvXq1ZdoNJqiqqqq7+Tk9EUw2FOnTunAYLBZnZ2dXL6+vocrKio41q9f/zI6Olp96tSpoy5XZs6c+WTatGnnIyMj76elpfHfvHnzyuDgYE1ERIT91xoVHx9PSE1N3U8kElnOnj3rePPmTc79+/c3bd++He/u7v4vA6m5c+cGSklJ1Vy/fj0gODiYq6Cg4NKUKVNKTp48eXgUsoPv27fvDCcnJ1geeIBllqKiYpKuru6Jc+fO/Ysgt27dKvru3bsnGRkZ8mCZsWvXrgvCwsJ9Bw4c2P+tPgwMDDwCxhYgirt374r8Hbo+BRz7Muv3yXS/rq6O1dDQsERQUPDGkydPvorlz5Z3zEQBzGQXL158uaKiYtnFixc1FixYUP3o0aOZsbGx86SkpDja2toaODg4StauXfteWlr6n93tX72WGg0w4E57+PDh1bW1tVbHjx/famBgMCYLQ0AUD+7db71z7y4bM6L49N0uLi7uqqqqV58kPjGTnybLoTFr1tm1q9eUfRhFozh+/LhaRETErfj4eCWwDxAbGyublpa2h52dHSEqKupla2tbA7AEAX6uX79u1NnZuYidnR0TEBCwBWzs2dnZHens7CRHRUWBE4RRL09Pz7XJyclrUlJSwO4/3dHR0QmPx0t0dXUlBQYG/msvAVhlent7nxATExtgY2N7uH///uz9+/fPfvHiRcCrV680P+/bVatWAVsJ27y8vIWANK2trS8jkUgudXX1fXZ2dl9obt7e3urt7e1geTL10qVLoB1wRUXF9yEhIbPnzZv3r48PWALGxcW1pqSk4MBSw8LC4iw7O/vUDRs2bAIxGr7W4EePHkkWFhYa1dfX086dOxcM/CPu3bvnX1ZWBkj2j7mA7c/Dhw/9vb29VS0tLX+L4diYiAJ0+rZt21bExsZGW1pa2v31119XP988Al//0NDQRa9fv54tLS1NptFo+R0dHSU2Njb1mpqanb+DMIDcxcXFaB8fH43W1tb9aDT6TUxMzElmBj2fjiA7Ozvu+EdxLXfv3xsXUQQHB2s+ffp0+fHjxwMexz/era6pHrDGanVZXUP9V49HgawLFiy4KSAgUBUeHn4E4BUbG6tdUFBg0t3dLcXLywvc2Snl5eXiBAKhvq+vD+3q6uooKCjY+fLlS67169e/dXZ2nvWt/BagXcB0W1JSsszS0nKtl5fXS2By7+Xl5S8qKkrj5eVtKSoqSgVxLVlYWKS6u7vNxcXFy2pqaur+Dk14IS0tDXPkyJF0f3//TRoaGu8+n2mpqam8O3bsKPD19dVeunRpVWBgIKaiouJaZ2cnQlZW9oyOjk6erq4uubi4GBcSEjK/p6fHgpeXl3j69GkHYPh16tQp69zcXM379+9v/0rdWEtLy+49e/ZIuLq6NsfExEx//vz5/q6urvLQ0NATn5cHeK5ZsyaUj4+vT1lZOXDTpk0VRkZG+/B4PDYyMvKL8pOVNUA7lJSUsnh5eSufPn265nfJOSaiSE1NZd+7d28BAoEoe/36teFYhAUnDxkZGQaxsbHgfBurrKycPzAw8Kqnp6deW1u7h4uLq19XV/eLjcbvJZRP7TY+fnX5kEikXnp6+tYpU6bkHT169IiKisqom2qjtWnDhg1TUlOe1t+PecA5Ho3i0/pO+/oeB3sU39IoQPm7d+8Kuri4ZFlbW69zdXUdzqwN2uXh4eEINk1xOBz6w4cPLHPnzo12dna+ClTq169fY21sbF4bGxsf9vT0vDOWvtm/f7/l06dPnezt7fVtbGyGjy19fX230Gg0eV5e3qbe3t6pKBSqNzs7WwmYtbu4uKQAb1srKyuHyspKo9zcXGBs9tXLwsJid2lpqUl+fj7IpQG8FzFbtmy5On369JKSkhI1IDM4MgWDv7CwUPbcuXO2nJyc3UlJSay2tralmzdvnvc1l2eAw969e88MDAwghISEdoOjVEtLS3dxcXF+LBb7fsaMGaEWFhZ9wACrsbGRt6KiwlNQUDBvaGiI6OHhcbmgoAC3ffv2V+Hh4QskJSVbxoLTZChz//59NRDLxNLScsmZM2dG3aT+2bIyJQrQQYaGhm5lZWX7b9++PV1TU/OL8+2xCvnhwwehuLg4vdevX+t2dHQQQACYGTNmvCEQCAUfPnyoqqysHJo+fTrIxUDj4+OjV1VV0Uecoj57BzwtLQ0xNDSEzM7ORjY2NqKnTZvGjcPhNPLz8xc/e/ZMS0BAoNrR0dHH2Ng4YzwaxOdtAcdxD+7drwXHo1mZWXYOuxxGfBfG2myYn4+Px6zZs/2/pVGMVHbu3LmpXl5eeYcPH167ZcuW5M+jF42QB/gN3NcjIiLe6OvrX/Lz8zs2ZoFgMNiKFStONjc3a65du3bpzp07Qaj9YVd1oBlSKBQsPz8/iHsxCCY2WBLY2NhYp6SkHKitrVX41gkJWKLOnz8/SVVVNT0gIGDYNgPU/bf15/Tr169va2trk0aj0b0mJiYXly1blgKOlaOjo5Genp45ixcvPuvl5XV5tHZERUUht27d2rl9+3Y1T09PcFoGllxO8vLybK2traKNjY1CIOcJ0LhERUUrWlpa2k+ePBkAMFyyZIlLX1+fZEZGBlji/DGXlpZWHIPBEPby8lIfr9PcRDaSKVGAfAp/O+tUiouLX0hMTDw0gS+Hu7u7wxUUFOAyMjIgmY1wbW3tjNraWtmPgUF5wQYahUIBX1XgQASyboGMWiB7F8iwBRLpEAUFBZtlZWVLJSUl3wLN4cmTJ61Hjx6lfa9m8nn7PtpRVN+9f48z88UL+12Ojl+YeTPDxMfLx8NgscHplctXlNfWfd0y89M6gL/EpUuXYlpbW/l9fHysdHR0gInzPzEnioqKBM6ePesRGRm53s/Pz8rW1vYBMxk+vw8gdXBwAMGE3K9evbpEX19/ONvWR83sY0pEOB0E99m8efPt2tpa4atXr6rOmTPnm/k9QR3ASMvNzS1VVFS0SFxcfMvRo8N8MSz/R5+Mf8ZdXFwc1759+96tXLnylre3NzD7/mZsjbi4OIPdu3cDK1tZbW1t4GNDAxpvaWnp5pycnEUg09v06dMzJSQkTvztFQuOlhne3t5Gt27dCrh79+6MyeDFPNa+YjAYOFlZ2WZVVdXNt2/fjh7rcz+jHFOiWLx48cmamhqboKAgeQMDg1HtDSZauJEBC1RJCwuL4TEG/pOWlgZra2tjWFhYDGfmmihCGE1+sIn2OC6hOeZRLFtWVpa9g4PDuInCz8fPY4HBgtOmK1aWV3/4uq/H1yayo6MjyHLmmpqauqK/vx9Oo9FAdCIWHh6eXgMDg3NoNDrE29v7h/oExOfIzs72zcrK0tLV1U3U19d/AYg5Ly9PIz4+3ohGo01ZtmyZu6GhYciI5eNY+gYXiBUAACAASURBVBpEh/6btHdcu3bt0LZt206uX78+TEJCYnjpB7SItLQ0FX9//4PZ2dkL9u7da+Ps7Hx/rH3p7u6+7vbt2yfc3Nz0165dO+yd/OmJ04h8oL7Nmzfvf/nypYOzs/OCEUvZscg/Gcps2bLFNz4+3vbKlStSzDx2f7a83yQKsPEFYilISEhcTEhIGFcYt58t+K+q393dnfPKpcsd92Me4J6lprrsc3L65rn91+Q6dPCgr6GR0al1a9aWjUWj+LyO6upq7IsXL0B6QRQbGxtl1qxZPaMZGX0PLiCaFoFA4MvNzZVjYWGZyWAwuGAwWCuZTH5jZGQENj6/m4yAc1tubq5xfX392rq6OunBwUEQxxHJz89fKScnd1VTU/OBjY3NmI/XR9q3d+9epZcvXwZjMJgqNzc3nwULFhSOEE1dXR1PWFiYeWho6G4xMbHaRYsW2R44cAA4iP1Rl7i4eAvwOr569ar77xZ8VKIYdh0/cGBTRFTUX56enoqrV6/+7r2J393IH3l/VFQUq4ODQ39qairr8ePHzx05csRRUVFxTCkEwPr+9u3bEo8fP7awtLS8Auw26urqBH5Enj/1WTCempqaWGtqarB4PJ6soKAw+CN7RwAHsMQB1rADAwNr2tvbZ/b19YH9FTQLCwtVUFAwg4+P77Kdnd3LsaTMm2y4RkREGO/bt+/e1q1b5dzd3b9pFPgrZP+mRqE0fWa6kIhwRcLjhE2/QpjJ+A4w2XV0dIo1NDTmzJ49m+fZs2dmQUFBvmNZ9oCM5Rs2bPDduHHj8ejoaJGkpKSb1dXVMyZjO/90mQDWhYWFbENDQwg+Pr6B8cSDnGxtB8s2JyenIgKBUA2Wfz9KqBPRvlGJoqSkZMqSxYbVhkZLVoaEhAzHh/xfvMCX8PLly2a5ublKISEhRxwdHfVIJNJCDg6O5LVr15ZzcHBQBgYGYENDQ3A2NjYY+JtGo2FDQkJmkkgkE35+/pAzZ87kLF26NFhRUbHIx8dn3Kcm/4u4/y+32d/fX9rT07Ns7969agcPHvzpSYvHgvWoROHq4uIYfefuoYAzARvr6+vrVVRU6mfNmvVHB/0YCyCjlZGQkKgxMzPb5Ovr+wwYKT1+/Fg/PT19+uDgIA8CgYBjMBgiEokcdnOmUCg0LS2tijlz5iQANdjX19emoKBgS3Fx8azxZHH6EXmhZ/9MBMCHydzcPKKkpETb3d1dkpnD5a9q5ahEMUNBMUtJSan4ZsQtGxDR6dGjRwZ0Ol2Ii4urrKio6L2lpWWTtrY2CB7yQ6Hif1VDf/Q9L168kLW2tn6iqqoaCPI0zp49uxeE0Af1kkgkBAaDGQ6CC/7+8OEDpqCgAN/S0jK9ubl5e0tLC/3Ro0cWUJrCH+2F//7zIO5sYGBgnYeHh/XWrVtvTJYWf5UoAKuJikztMFi8aO3Vq1cTPhUWGNQ8fPhQ686dO6vhcDiPsrJyZktLSzqNRmsyMTHpGQnGOlkaOJFyACvD9evXe2RkZJgQiUR24LkJjm1pNBr4DfJwAKKg0el0KhaLbVdTU8u2tbU9a2xs/HYi5YDq+u8iYG9vv+vRo0ce1tbW3L8iDP9YkfwqURQUFMgvMlhUcMDlgKyjoyPTHddnz56p3L17d31ubq4OFxfXwPz589PExcWTY2NjC2VkZMhHjx4F0aIZwOwWCPa/ooVMprihYx0QULlfh8BHq1fGxYsXUZWVldhp06Ypg/QLGhoaMREREZt/nSTM3/RVovA45nEgPPymU0LiY5Gx7B6PTAjwOy0tDfns2TOsurq6XHFx8eK0tLSF1dXVkry8vJ0gE9e8efNSNTQ0cmVkZIA3JFMrP+ZN+PUlvmbc86kUI0T4u4gCDMD6+noM8C4lkUjAuhUN3PXBXgpISzgiK1g6oVAoMgaDIf9t2AXSzIHQ/F8N9PPrUf5vvzE7O1sxISHBNC4ubnlfXx/vrFmzgB9HZ2Zm5raEhARhKSmp77Zd+RnIfUEUYHDr6+qm4bm5h+7fv79kIr7+wHArPDyc9cmTJzhOTk5eAQEBcRgMNr22tnZ6Q0ODSEtLCweDwaDg8fhWaWnpBgkJiUoZGZkyCQmJWk5Ozk4pKSngOTkm24WfAdJE1AmWbCDdYHd3N4ZMJoMfFJVKRYN8kDQaDUUn0dH9pH4UjUbDUKlUsJ5hIRKJKBQMBcOysw91drZyvissUiyvqJCsa6wX7eroFOju6cFTqVQ2sCQCOSYZdAaSRqch4Ag4ks5ggKQiCGDq/lF+YAUPtLnhf9Lp9OG/Qf9+7GOwxwJIhAaS6Az/RiBJKDRqAIvFdgsICLSKiYpWy0hLl6mqqBQoyslVC0pI/LLE0hPRBz+7js8/DKDPS0tLp2ZmZmr+net2QdG7IjUcFsuiOHNGiaysbGJnZ2c2Ho9vOHr0aF9hYSG7qYlJsaCQUPaLFy9W/GxZx1v/14gCISEhUWdubn7ez8/vp1pjjnyZQVq+jo4OEDae7f3792yNjY1YkM+Ti4uLm4ODgxOPx7OzsrKCnIocQ0NDnEQiEUskEtFUKhUkXoWRyWQ4lUodHvCAcD5mF6eDAQ8C3YBBDyYNGo1mgJMJBAIBjjARg4ODGJCfEfwb5GoEk/bvCHco8AWm0+kYMLPA///oWwKSvoL3IFEoFJ1OB9WjwLOgXpAoFuxRUNBo9LAQIOgMuP8xoA4JiURSwQ+DwSDC6DCgSYGoXUQ6nQruARKR7ujoml1SUqzc1tYGY9D/L0EYmUxmwOBwGAqJpKNRqB5eAgHk9WjiwOObODk5GtEolkYqldyBRCB66HR6L5lE6ycNkQbxBDzYJ6HhcDgaOzs7+GGAto4MEAqFAiKGAU9OJNiABRG/+/r6kGg0mg2BQOCxWCw3g0bjodFoQkNDJNHOrg6RjrZ2oc7ubr6B/n4OJBLJwGAwQygUqg+JQHQCS0tJKcn8hQsWZKjPmlUgIyMzbmvL8Q7eyVAe5FQFPjk5OTlKmZmZM/Lz8+XIZDKBn5+fKi4uXodGo4taW1tLcThc7bJly9rBPh6Ikv6JVgrmIMNshcnJvPy39oFBZxWWLVvWMBna9i8t+XOBLly4gD58+HC3tbW1qbe3d+JkE/hr8oz4hbx+/RqppqYGgEc0NTWBOQzv6OiAg01H8Pfnz36qho/c4+LiYnR0/N8pMIlEohMIhGFVHfwNyAj8LS0tPaKej6T7+2cCfv6OT5cpI9pZaWkpb2J8/LzYhw/12ts7VCgUimR/fz8wm2YQCIRGAQHB91gcNo9Go1VysnJWT5s5rUNZWRloVgPS0tIg4SzTTOo/o9/AF7KiogIHAtpkZ2fzFhYW8qJQKGk6mSrfO9Cv1NzYKNvV1c3HwoImYVmxLThWtkohYcHcFcuWvTBYsuTVn3LqA3j+/fv3nGQymbO6ulrw/fv3IlVVVQLt7e0EEonExc3NzTJlyhQGFovtGxwcbG1ra+sEgZsUFBQ658yZ0yojI9OlpqbWN1ZDqYMHD84Kv3EzVUND86+79+8OpxeYbNcXk2fTpk3Y+Pj4XisrK9XAwMAvgpNMtgb8CfKA6FoJCQlasbGxS3t7e+d3tLVPI5FIKAF+gUruKdzZLChMlrKacvGSJUuq5s6dC7J8/xYi+FEsQci2/Px8wYSHCVK1dbUzBocG1Xu6u1VaWlvF0CjUEO+UKWXsHOwvdPX1U3R1datYWFgogMCRSOTwcgePx9NoNBod/OBwOHpvby9MWFj4i+P3np7/W74TiUQQGhE8j+ju7gYaHwvIKt/e3o4ZGBhg7e3txfb29uL6+vqG/+7v78d2d3djYTAY0CRZMRgMioeHByRnRrKzswPtjwL2akCksK6urkEikdgLoqyLiYn1SktLd4qKinaBJNR5eXkDowVtHi+GgHRXrVqVxqDTGXHx8TrfCmM43ronsvwXRAHyXzo5ObU5ODisBGHJhIWFa/9EW/mJBGm8dX3UIjCurq6zcnJyzFpbW5d1dHRM5ebmrsHj8RkzFGYkrV63OnPevHm1Y/3qjFeGyVIeYPH8+XPx6MhI9XdFRfP7+vq1W1tbZeh0OlJKWqpUW0cnWVBQ8G1JSQmjp6cHA46dGQwG+MGAuBhgUgNvU7DU+8RVfXjc0mg0Bvj5uLQEUc+Hl3ZgSQQ2yjk4OEh4PJ5IIBD6+fn5ewgEQjcPD08/SCgtKCg4ICIiMvCtZEm/AkM9Pb3rtbW1Szds2GDg7u4+aVMefkEUIMqSvb19/YYNG8RmzZollp+fryosLEzKz8+v0dTUrNTQ0KibSM/FX9EZv/IdERER4vfv3zcpKyvb3t7eLo7H48tFRUUT1q1bF/139Ovc/zoxMMMaEEdycrL0jdDrJoXFRcu7e7pnIhAIhoqKyg15eflrCxcufPs7A7Qwk38i729Yt+FAytMUj3nz5+2IiIgYNWDPRL7ze+v6giiioqIIO3bsaLKyshINCgr6xzX31atXsqGhoRYtLS3yCgoKje3t7ZkwGKzcxMSkefHixWCD5n/2WA0M/mPHjslUV1e7JCcnrwPJdkVFRR//HZj3zPLlyyftV+J7B81EPldYWMgfEBBgl56evnZwcFBcRkYmS1pa2s3Z2Rn8BhvTo+7/TKQcv7ouFyeXVTfDb4Rpas46c+/BvQO/+v3jfd8XROHo6MgaGhrau2bNmmnnz5//asRfMDHy8/MVrl+/vub58+fAyIqhrq7+hp2dPbW+vr5ETEysc/bs2QMgkOp/taNHgAYZsfLz808mJiZuZ2VlbQdpDMzMzAIhrWu8QxEGi4qK0vb09PRpbW1VFRUVLVi6dOlWV1fX/Ik4oh+/ND/vCV9PX/3AoL8SlJSVoh8+erTxT/jIfkEUfycdRj98+LB7/fr1S318fFLHChcIaNve3q7++PHj/9felUBTvX1/917ujMyueZ4LpXiSolJ5KRr0eookUkIqpV6TXxKesUEoPHqlJ/WUHqEolMwlQ6KMmefpuvO/Y+WtXn8lwxW3713LqrW+37P3Pp99vp/v+Z6zz97rMzMzV7x//54gJibWrKOj83z+/PlP0Gh0/ps3b1qJRCJJRUWFBnJhzuYBAMjS09NzWUhISCLYDt27d+/pY8eO+XwrXtB9X0YgMzNT5vDhwzdqamoWaWtrR2loaNh+XkNktuEHtucvXLjAISoqqu3s6PRIU1Pj4b37902+tR7N9+7vqHEUioqKbwwNDZNCQkIcJ2LgJxGa7KC617x586SJA8T5FRUVP5WWlaq1trQIkMkkOh8vf6O6pvprOVnZMkVl5QqweArSz7OxsYFFphk95bTYutUjLS39qIycbJapqanxoUOHQCKWH+KA3ETGxHjbgAfL09NzVXBw8C0cDteUlZWlycy6teO1b6z7wTPQXlsrHJ+auvp2XJxp9bvqeTQGnYdKpYJ6uPeOHj0KiiXPmt2tUYni4MGDHnfv3rW9c+eOlLq6+v+rUjUWSF+7/nFHAJGSkoJqb29HluaVouvf16NxfDicuLi4EBcXlxAMBuMnEon8AwMDfF1dXWBri2NoaIgNlLMH22hIJJKEwWCISCSSyMXFNYjFYiloNJoIgqnQaPQgBoMB9wxycHDQwR+4DwQbga0zEDD1kYQQIOAKREmCCMiBgQE0hULBEIlEbE9PD76npwc3MDDACf7f39+P6+/vx4Bkv2gUGt3V2clHJBLlDZYuO7Fvv9Pvs8nhk/Hd92h7/vx5sWvXrj1ob2/neffunSwIUvsedowxprG5ubkqKSkpSxMTEw36+/vF5eXlW1UVlTPJdOpjUHsEj8U6xsbFHV61alXotm3bnGfbgu2oZz1KS0t5P+QZbFi9erVJeHg4qOnwXX8jAVUgRb+YmBiCTCZzgBDopqYmDiKRyA5ySYJyg6AoTm9vL3tvby+INkSA0GgymTy8tQYiMUEEIsjkzc7ODq4Nv/1BuDSDwfj3MwhMBQHRoNFoCojy5OXlpYiIiJBFRERIIEnN08zMLTdv/hW4eInegRs3bgTN9lnECHGDILWamhqAzfCYQKFQw2UcP2JEJxAIIyHeADfqdM74fH19+cPDw/OQSOSQjY2NhpOT03Dej+n8tba24kE5gKysLOWCggJw9EASh8PNkZKS6kcike9aWlrKhoaG6nR0dFpXrlwJzjUNv2ArKirw9ra7o9++e/vzzyZrD4WEhMzKxEVfPGa+ZMmShIGBAfE//vhDd6pnFdPp4KnUBSL21JRVKoSEhLMfPU6znImLUCDmoKurC1/x6pXIy/JysYqyMrG3b2vEurq7eMnkIWEqjc5Lp9PxDDodS6PSMDQ6DQVC1D+eFYHTGfRhggCE+jHzOSBRNhgcRkPAEeDgCIhhJ4M/OAwGZnFEGIxtAMHO0YlBoZv4BfhaJcSl3iupKtUrKys3KCsr1wsICEw6P6afn5+Ct7d3haysbJqfn9/abykb8CXffyRH9vb2dnRraytPTU2NYF1dHV9VVZVwfX29UF9fHzcWi8WJiIjAhIWFexAIRH9jY2NLV1dXGxcXV5eWlla7oqJiB8hJ8vkawyflDhgBAQFqHzJoXyMPkUSXGiyzunr1auJUjsfplPXFxDXJycniu3fvLtbQ0PCPj48fd+bp6ezEdOmKiopae/zYb7dsd9vpnjx58rulKAODsaGhAV1UVCTz5MkT+ZcvX8qTyWQ1EokkPTg4KAI+2chDJAw4W4JEofo5cbhuLBbbgUQiO2AIRA8cBu+EIWBddCq1G4XEDKIxSBIKiSShUSgSCoUC51bINBgMjsFgQGlIOIVCATMwOJVEQg4MDaGGBgfRfb0DIBiKm85G52FjsAkw6DQeMpXCTxwkCvT09PCQyWRuGpWG4EAjQYBTOwaDqWdnZ6/k5uYuW7BgQdnKlSsrdXV1v/lQGeizpaXl2vT09L+UlZVv+/r62ouIiMDb2trwLS0t3PX19dxNTU3grT8HnL/o7e3lJhKJOCQSyY3BYPA4HA7FwcHBgcVi4QwGA5yWJfX19Q0MDAx0USiULh4eni7wuSAvL98+d+7cdk1NTbBWNqFdO2DrL7/8YpeXl3duzpw5r62trXc6Ojp+sVr8dI3fyej5anLdLVu2OOfm5p5bsWLF9itXrtyejCJWaLtt27bfC/Lzf01//FhBWFh4StduvoYPCAHPy8qTTkiKV+3q7tUhkUlazS3Nyn19fXPA246bm7sZjUbXo1CoKj4+vipFRcWaDzsF75WVlZvU+dQ72cSGB/y0xLmARcimpiZ049u3/GXV1YQXL15IvXr1SmpgYECJQqHIDg4OSvT29vKDTx0BAYEmQX5+EGfyTH2uZsG6Dete6+rqghD2Ly4Knzt3bvWlS5fuaGlpPbKwsPBpa2tDgTUscAAPjUZTwZF5Tk7OIVAhnUAgDOLxeHA+BhQCAguHoDAUU3FISEgQDQwICKysqloHqsb7+PgcZ4UZ+ZgFgPT09K42Njaar1u3bktgYOB/sl2xwsM/nj7Y2Nh4Zj7JsE26GSMnq6XFtHwBIKP0+d/PS2bnZamTKNS1b6sql3V0dBIwGEwPDo+vx2AxYKaXu3r16sL169eXwWCwf6vHj6c/3+Ne8PlWUlIinJKSovno0aOfGurrtWhUmlx3d7cQEokkS0tJv+QXEEgQJQhlWFhZVWiNgrOtre2O5OTkSxoaGufu3r3r+S0Z0ZndV0CQ27dvN3ua9TSME4fvXWW8es/vv//+gNl6p0v+mEQBDFm6dOlfNTU1JmZmZtsCAwPvTJdxM03P3bt39ffstk+z2PrL8t8DAp5MpX2JiYlccXFxCjAYbFNBXv6W5uZmUQwG3YPB4t5pLZj/0HTdhvtmm82KZuKq/1TgUFlZKRYVFbXqcXq6cUtTi+YgcZCAwWAHNTQ0UvgE+KK0tLSKdu3a1fpx3YSxfv16l6KiIg99ff0D169fD5kKGyYjw8PD42RYSKi7ltaCxMNublu1tbWHyXu2L3aPYPJNRAFu/vnnnyOLioq2mZmZnbp48aLPbAkUmYzzR2urpqb2io+Pr9vBwWH5ZDMk5+fncyQlJUlVv60+kJ6etoVIJKK5uLkbF+stTrKzs4vU0dEBxPBDxma8ePFCNC4u7pd7d+9t7e7sVKBQqVgVFdWi5SuXnyGTyRmnTp3qMV237kx+fsHB7VaWll5eXt+1NmdycrK2lZXVM5ArVVVVtUhXV9ft2LFjoHoZUz91pnp8f0neNxMFEGBvb+9y9+5dPwUFhSIDAwPt2R4tNxGQ4+PjtZ2cnDI/BJFFJSQk2E3kQQYl/FRVVVecOe0e1tzSIgZOlW6z3H5h9+7d4bMpqGgi+E2kDahiLsDD85NfQOD/cnNz9eh0Oofh8uWJWzdsdbgaffXwq9JXOz08PFZZWlpO6SxvPLaCBUwlJaV38+bNW2lnZ8fp6OgYIy4uXnHs2LEtBgYGMy72Yzx9G54ZjafBx7DluREREZkgrZuTk9MeJyen6Ik8LOPRO9PuPXDgwI64uLgIISGhhNzcXLPxxBQkJibquDjvvzM0NCSsra0Tt2zxMjdlDeW62RaA8z18AsZfQEAAGodGG/4RFX2urq5OWUhIqJoBY5sD8k3cvHlTd+HChUzNoXLv3j3DuXPnFo4UXP4UhwcPHqgHBAQEP3jwQP/x48ewoKCg3yorK7ekp6cvmu0vgHERxQgosbGx3CkpKf9LSEhw4OXlrXBxcbG1s7MDp0l/iB8YsK6urstv3759m52dvcfCwuL4h2It0V/rfGlpKd7JyemPqqqqtYsWLvpHQVHhAAcHR/1MSsk+m5wHsm0dOXJEvrSk9HRhUaE5Ozs7CBJrS01NnSctLd081X3x8/PbERYWdqK3t1dqwYIFrvfv3/cfTYeiomKxnp4eiJkAJRrga9euda+vr19SXFy8dKptmk55EyKKEQOdnJzUSkpKgiorK/X4+Pie2dvbn7K3t8+Yzg58T12nT58WKyoqcsvJydklICBQ5O3t7WJsbPz8U5sAqQQGBkpeuXIlfnBwkN/IyGh7aGjo4x9tFsYsP4HdhoMHD6oXFRX5V1VVLQPJav/++28VeXn53snqBDlcz507d6C4uHhnX18fgUajISwsLCyzsrIcnz17pjfaTDIwMHBzenr6yvj4+N1A/61bt3De3t7Zq1at8vb09PxzsjZ9r/aTIgpgNHCUjY2NYWVl5fHq6modAoGQq6enF+Lv7x8Hg8FA1iGW/gEiOHny5PysrCyPyspKA1FR0fiDBw8eNTc3rwbXoqOjxc+dO5eMwWAGDh06tNHCwqKWpQH5Tp1LTExERUREbM/JybnMyclZ5+zsPH/37t0T2sIODw9Xj4yM3NvS0mIKkjyrq6tf2bJlS0ZkZKRLamrqci0trbubN2/2cnNzy/r8pVBQUMD+66+/vjM0NLS6fPny8OnrrVu3mhcUFLhVVlZqfid4Jq120kQxYgEIHXZ1dV2SnZ29r66ubg03N3cLgUC46ejoeN3ExATs9bP06j0gzN27d6/Lzs72HBgYEJGSkrpw4sSJS25ubtd6e3uFgoODjQwMDKZ8SjzpEcBiAoKDgxcEBQUl4vH4BhMTE5BeDkRYjvkrLi7m8fPzMykrK7NqaWn5iZeXt5pAIFy5cOHCDVlZ2bYP6RfOkkikd1FRUeEODg5mubm55vn5+b8AwaGhoYSIiIizIA2flZXV4cDAwMfCwsKkjIwMfRANHx4eLuHu7p5fV1dHmK27hVNGFJ96IjY2Vi4sLMymubl5c09Pj7SMjMxTXl7ea2ZmZg+3b9/O0nkiQbDU+vXrncvLy51hMNjwadRTp06tsLGxecbqZDnm0zhNN+Tk5Ehv2bIlT1xcPN/W1najpaXlqFG0DAYDvXfv3oV1dXW/vHnzZiOFQkEJCwunGxkZhbu7u6eAZLsjtToWLlx4T0ZG5szNmzfzQXmJrVu3Zuzbt2+HhYXF63Xr1iUJCgomdHd3ywkKCvY9e/ZsaU9Pj861a9fk9PT06puamjArV64sy8zMVOfl5Z3QLGeaoPuiGqYQxSezDHhERATIKWDX2dmpS6fR58jKymQKCwpG6yxY/NTR1RGQxnChX1b7FRYWCjg7O59tbGzcAhZ8586deyA8PPwpRBbT4+m4uDitAwcOPFRQULj322+/2Y1sUYJM4X5+footLS0/v3r1amdXVxcBFN7W0ND4y83NLWLu3Lkto1mopaWV9CEU2zU8PHx4V8XCwmJLfn7+ntevX3+oRLDmiaSk5CksFguq28tlZWUZkUgkYU9PT21zc/MyEI06f/784ri4OJ2ZVgHsW73BVKL41Ijq6mr07Vu3zG7Fxdm2NLeoE4eGuGVlZMo0NedfGyAOJOzatev94sWL+1ntQbp7966iu7t7cEdHx2JVVdWkD4eNnM6ePVv/rQ6C7psYAmAmcOnSpRW+vr7xioqKYTIyMpEUCmXD06dPLTs7O0W4uLgaNDU1Ex0cHC4sXbq0ciwtJiYmIQgEIiI+Pj4X3Pvw4UMhBweHSiUlpeumpqb+3t7ef82ZMwctKCjYQCKRwKlUibi4OHUZGZneqqoqTlNT09KSkhLJ8Wylj2XTdF6fNqL4tFOAYW/durU87HLovtcVr3UpFAonBwpJ09bWfrRo0aJwkLhXRUWle8eOHaCaFkusbYSGhhqcO3cuikQiETZv3uyrrq7uaWNjM2vOaEznoJxKXQcPHtwaExMTDXKS4HC4xhUrVtzau3dvkLq6evV49MTHx6+Ii4tT+vPPPy+OtNu6devhZ8+eeaPRaLKSklJOXl6emqmpaVxxcbEqNzd3+v3790+Ae318fJSCgoLuNTY2yo9H50y697sQxecAvHv3Tig+Pt4GVHCurq6WgsFgcAC+mpraMzMzs2vr16//R0hICMT5z2rSAG+5Cxcu7PLx8blEp9Nprq6uO11cXGJm0oBgRVusrKwckpOTL6xdu9bhypUrw+dCJvICMjQ0fPYh6GK+mgAAGsdJREFUj+zSkYxmwJ8uLi7usbGxRzdu3HiPk5Oz/erVq1ampqZXQ0NDncFCJtC1fv3643x8fPjIyMgZn237S/6fEUTxyZoGwt3dHYPH48V6enrWZWRkbKqpqZkLslghEIghkNdARUXliampadLKlSsfCwoKtk7E4d/7Yfj9999xpaWl51JTU+3weHzdwYMHd/xIAWvTjT94oE1MTFwLCws9duzYscvT0/OrwXFfss/BwcGpsbGx/++//474ZMzC3NzcuISEhBQpFAq9s7Oz0svLCyS0GX6pRUVFKXh6eqbHxsYqzObj5jOKKD53ENhyvHXrFueHI8UCeDxevbu7e/nr16/1379/rwCK96LR6F4MBtPJz89fsWDBgpzFixfn6OvrvyQQCLOiQO6ePXtkKioqgqqqqgwEBQWf+vn52S9dunRcU+Lpfuhmq7709HR2Hx+fs69evXI4cuTIRkdHx3HX1QUhAPr6+n+pq6uHX7x4ccyUC/n5+fzW1tYPV65ced7f3/9fcpmNGM5oohgNUOBwIpHIk5qaKvz+/XtZOBw+v6enZ1FtTa3SQH8/AUzpQQEeGBusA4NBV4tJSlTNVZ1b8tOin8qV5ym/lZWV7ZpJtT1Bf44ePfoArJZ3d3fPUVBQuBETE3ME1LicjQNqJtucnp6O9vLyulRRUbExJCTEEOTzGK+9WVlZnCdOnAjB4XB1p0+fPqOlpQWS4vy/38WLF38KCgqK0NDQiIqNjfWejTPfTzs164jiS44F215FRUUC2dnZom/K30iRKWQ1Oo0m39reptTZ3i5CIpO54HA4BZAIJx7fBofDWzlQyHc8c3jrZaRlqtXU1RpVVFTqhYWF22VkZECOx2lJpV5YWCji6OgYe/HixbWenp7mL1++/B+o1Lt48WKfqKioC7N1lXy8D+B03R8dHY0LDw+/UV9fr3flypVFy5cvfzte3SDjmIuLi3VXV5cVjUbLNzIySlNXV28ASZ3z8vKUMjIyNnBxcfGrqqqeuXLlypgzj/Hq/x73swxRfAk88H1aU1PDXVxcLFRQUCBRXFws0dfVI0tl0CSpZKpE/0Cf8CBxiGdwYADPBoPBkSjkAB6P78bj8a0cHBztCASimU6nN2Cx2DY+Pr5WCQmJDnByUFpauktUVLQHj8cPiomJgdJ3E4oHOXTo0Lbc3Fz1J0+eHAZvHVDSMSws7HBJSckeCQmJSn19/eMgUxKr5DX4HoP8c51gjeivv/561NfXJ3Ho0KFFtra2DROxC1QiDwgIMCwtLf2JQqGAqEsyAoF4a2JikmFiYpLPStXiWJ4oxhoAgEi6urq4Xr58KVBVVUUoLy+XrKysFO3p6REbGBgQY2Njm0Oj0XhJJBI3mUzGUkhkHI1GQ4KFcw4OjiE0Gj2AxWL78Dh8JwaL7uRg5+iGsyN66BRaJwMGa2djY+viQHEQuXC4PhyWq28ON26In0AAOR3JvLy8pMuXLx9EIBAvkpOTr3xqa0JCgryHh4dPQ0ODkZKiUsoSnSWnTp09BRKhzOqdn7H8MV3XwczC19e3AFR5s7GxWbZ///5RA62my56ZrueHJ4pvddDHNOzItrY2nvLycoGWlhbehtpaoZraekJzc7NgW3sbN3FgkG+IPMRLo9G46HQGhsGgo+k0Ogr8UalUDiqNykGj09gZbGzsbGxsoBARGKdsenp65rGxsfGj2RIREbHC9/ffffp6+5Q0Nedf/nm5ge9uF5emb7Ubum90BEZeEEuXLi3k5ORs3bZtm/HevXu7ILxGRwAiimkYGR9JBl5VVcWORqNxMBgM29HRMaenpwfr6urqISsre+nGjRt3v2aKs6Pz7sR/7p9ig8GwK4xWHjY1Nb2+atWqacsEPg0wfRcVNTU1BENDw0JJSckXJiYmGw4cOED8LobMcKUQUXwHBwHiAMeRY2JiDt64ceOUrq7uNpAEZyxTdlrtNE9JTb4JooVQaFTLkSNHNtja2j6HFjzHQu7L18EWfEZGhurOnTszpaWlE3/77TdLKNvY/8cLIoqJj7EJtwT78UpKSqULFy580tTUhEKj0en//PNP1FgCbW1tzavfVVt2dXUqtLa1yYOyiBISEq8iIyMNlZWVO8ZqD13/MgKxsbFLXVxcUpSVlaMePnxoB2H1XwQgopjmEQHSCDo6Or6ztLS0wuFwiU+fPgUp1cpTU1NDxzLFzs5uc35u7tJ1pqaHSkpKQuvr61fTaLT+pqYmIS0trXhXV9c9enp6UPzFWECOch3M8o4ePWoaFRUVO2/ePP/k5ORZG249ge6P2QQiijEhmpobwBT3+vXr+CNHjpRZWFhs9/b2Hk6Ht27dujODg4ONH04jXh5Lk52Nzeac3NwlL1+9cgoNDeVITU0NxmAwoOLWg/j4+ItwOByxZMkSv4iICN/pigMZy+bZdn3Hjh22KSkpFwwNDU/9+eef3rPNfmbZCxEFs5D9TC5IBrtmzZob8vLyGRcuXPj3BOLatWv/RyaTm1JSUsYkip07d5q/KCzUL3zxYh8Qf/78eVRUVNSzrVu3umloaBSGhYXty83NdQXlBY2NjU/6+/t/11oX0wTtlKoBhL5hw4aDOTk5pzds2LDv4sWLkVOqYJYKg4himhxna2u7Ijs7272kpGTxpyoNDQ39QfHebyEKe3t787y8PIOCgoI9IzJAXoRdu3a9sLe3Vzpy5EhvUFCQwr17945XVFSYiYiIPNu+fftxJyen4RwK0O/bEACkDrJnl5SUOO3Zs8fczc2NJaIrv633o98FEcVk0PvGtqWlpcg9e/akHThwwM7U1LTs02Y6OjpXubm585OTk8csi2dtbb2ltLTUIDc31/5TGVu2bLnEw8NTcvny5X9lHD16dGlqauqZlpaWhYqKin+cOXPmDKge/o0m//C3AZ85OjqGvHnzZuuhQ4f09+/fn/cjgwIRxTR4/+DBgwuTkpL8y8rKlnyuTkND44awsPCTBw8ejLmYuWvXri3FL14Y5Obn/4coOjs7ufX19fOvX7+u8elRZvBmdHZ2tkhLSwP1KAgaGhontm3bFm5ubj4r8zZOg6v+owJk9j59+vTd1tbWJfb29ovc3NxKp9uGmaIPIopp8ISxsfFxFRWVJl9f3/DP1amqqsZJSko+TExMHHtGYWm9pbysdNnz/Nx/Pz1G5ElJSZWYmJhsv3DhQtHnOkCNUz8/v7PZ2dm7ODk5+xcsWOBgbm6eYmxsTJqG7s9qFadPn2a/fft2NplMlraxsdE+fPjwuA+RzWoAPhoPEcU0eHHNmjUPIiMjLYWFhUGWrv/85s2bd1NERCR9ZEYBFtOcnZ0NampqHMXFxUuVlZX99+3b1wG27/bY2W3OzS/YV1BYsPTTMx/gmrW1te/AwEDVrVu3vrgoCmYeJiYmUbW1tatlZWULFy9ebHf27FlQSmE4ExP0Gx0BgK+ysnI5EolEOzo6atva2v5w50IgomDy0wGSCtvZ2WWkpqYuGk3VokWL/uDl5c0eIQo7O7uf09LSLj948MAwMzNTy8vLyyckJERl2bJlA/b29hv/uZcQ/jwvV0ZMTOzfAKuPhYbWJSQkrIuLi7MZq0sZGRkq+/bti2ltbVXR1taONTY23jvRYjlj6WKV6wwGA6OkpFTGzc3dC5Z7frTweYgomDySa2treczNzZNycnJ0RlOlqqqaQiAQnj18+PA0uG5iYnL//Pnzu6SkpNrA0XLNeeoPZaTk3G7fu51vYmLi+LLohffFoEC9dRs3/ifpyuPHjxf6+fmdTEhIMPmWLoGZy8WLF1cFBQVF9/X14a2srLx9fHyGbYB+/x8BgFdeXp7g9u3bX/Hz85dlZWUZ/EgzMYgomPxU1NfX827atCnxS0ShoaFxH4lECuXk5GiD5MEbNmyI3bRpU6SFhUUiME1OWqZ8+bKVG0MjQ8v0dfUeUKkUidMeZ341MjICRXD//T1//nyBu7v7maSkJOPxdAnkZqiurt5z584dTzQa3Xn8+HFHGxsbUA5yWo+zjxTaGY/t033vR3JV9ff3zxIVFU3Lysoym24bvpc+iCiYjDzIvLV9+/bM9PT0haM9fEZGRj7l5eUOWlpaJ+7cuRPg4eGhFBERkSkkJPSos71DUVNDM8/eYc+eqIgo65qa6g0oDna+i6EhKz4vwnv9+nXj27dv/3Lnzh3LiXTp/PnzYtnZ2afS09NteHl5C0E4uLW1NdO2BEcSCvX09Ag2NTUJvn37Vqy2tlYMHOMnkUhYOp2OQSKR7BgMhoHBYEBmMjoGgyEikUgqAoGgIJFINiQSOUilUhEfT+eyweFwkBwMR6VS6TQaDTU4OIgkkUgcIDnz4OAggkgkwkkkEp1Op5NBWx4enj5hYeE2GRmZWllZ2QZBQcEWaWlpMJMbdc1mRI+7u7tBZGTkP3JycrGPHj2ymgjes60NRBRM9hgYXEZGRpnR0dFmoyX9vXbtmnpwcHA0Go0GWZbeBgcHu5eXlyPCQ0MXYrm4ejw8PF67ODsfft/w/mcTk/X+SUn/bCh4UfTz52Y7Ojq6t7S0dH84SxIw0S59TD+vWVhYGPD27duF0tLSd0HBZTMzs5qJyASH3woLC6UfPXq04MWLF6CmBa+kpCSNn5+/m0QitXZ1dXV3dHS0c3JygixhA3Jycv2CgoKDoG4nIAcCgQCKXNOmanYD7KmpqeGgUqnInp4eZGNjI7a+vh5XW1vLCcr+8fDw8PLz8/NwcXHx9fb28tbW1sLJZHK3kpJSra6ubrGgoGCNqqpqP8Bi9+7dm+7fv/+nmppaSHJy8v6J4DOb2kBEwWRvgYdvzZo1fgsXLiw8c+bMqGXvdXR0YmRlZYu6u7uJnZ2d1oMDA/0cCPY2NhgbP3FwSImXn/fRLltbrwB//ytrjI33nzt3Lvtzs5WVlZ/r6Og4R0ZG5ky2Sx8r1Jvl5eWdIRKJggoKCpfPnj3rp6mp2f012ZWVlVyxsbE/vX79GlTIAjODzurq6npNTc06PT29GiEhoQ55efnhLdmZ9KkxMlP4nJAAsRQXF/NlZmaKPX36VIKHh0d6zpw5oo2NjTAKhfKWn59f/Pbt2676+vonb9y44TlZ3Gdye4gopsE7VlZWy3Nyco6/fv3aYDR1d+/eFTp58mS8vLz8tYCAgMgXL14o5OXliXFycpIMDAxKQcbxmOs3wpRUlP/4kFPz0ucyQLJXExOTkqtXr86fytOjpaWl4BCb4+vXr/ejUKgBNTW1066urjGfFsCpqqpCfqjUvVZUVHR+a2trj5KSUoG5uXmBlJRUz1TNBKbBReNSAfB+/vy5UlJS0pKamhqTmpoag02bNtmcP38evAimdW1nXIZP4maIKCYB3rc2BQ/c9u3bc44fP262YcOGN6O1S05OFjx27NglHA4niMdgYrFIbAOZQSOQhohr6hoaZEyM1/zm4+9/b7S2Li4uriQSiRocHDzhz46v9eXD1i3By8vrTFVV1VYQ26GmprY/LCws+/Lly9JpaWlu6urqd44fP54Kdmlm0kzhW/0z0ftGMpdt2rTJKzMz88CmTZt+Dg4OfjBReTO5HUQU0+AdMKBA+HV+fv6+ly9f6n1NZWZmpkxMTMyGN2/eSICM3xs2bEjF4XC5X8q6lJ6ejre2tq5wdnZWdXFx+eqnwWS7Gh0drebv73+5sbHxJz09vVs0Go0zMDBwk5SUFPicgP1I24WfYgk+UYyNjf8sKCgwt7S01PX19Z30599kfTXV7SGimGpER5EHiKKsrIxjx44d6evWrYs+ceLEmOc6vuU7PjY2FhEeHv5g06ZN52xtbdOmoSvDKv7880+jo0ePRjIYDEETExNPSUlJfzc3tx/6/Ajw8U8//fSotrZ28b59+xYcO3aslJU+vSCimK6ni42N7erVq7yurq71AQEB+jt27CiYjGpAEmlpad50Oh0fFhb2n0Nik5E7nrYnT550vnr1qic7OzvdxsZml7Kycpy5uTltPDLGe+/XPm1GFiXB7AbIvXXrFkxAQGD4/2/evPnPWFdQUBheS2hraxv+d/PmzeDf4f9P5gHX0NB42dvbK+Pn5zd3ortF48VkOu6HiGI6UP5Ex/nz5wU8PT3rPpxE3Lx///77E1EPyhBeuHAhfHBwEJuUlGQ+mYE9Ef2ftnFxccE0NzdfevLkiSUXF1edt7e3+fr16/MnK/dL7RkMBkdnZ6cQqHpfUlKi3tTUJA/KJXR2dvL09/djQZYv0JaDg4OKRqOpSCSShkQiySgUigEKXSMQCBBHgSCRSBgSicQ2NDTEDkopDA0NIWg0Gjv4fEKhUEROTs6uj3EVb+Xk5Erl5OSqAK+IiIiMWkLw4wwQXlBQgLC2ti6mUqmckZGRC3R0dFjiXAhEFMwa0V+RGxwczBMeHp4oLCxc4ePjs29kb/5bTLl69eoiDw+PaGNj45uXLl06MxMqiIE3ubu7u/yTJ0+CKyoq9CUkJDJiYmK2SUtLN39Lnz6/B8h79+6d+MOHDw3y8/N1+vv7BQgEQt+8efNKEAhETV1d3dvKyspuUVFRioSEBElcXJwsKChIXbBgAajWBmY09PGS58fZCPhEBLVt2VtbW9nb2to4PlSdR3V0dHBISkrOERcXlyYSiVLv3r1TaWho4EEikb2ampqFq1evTlVSUqr8WKcFdvny5TmXLl3KRyKRfTExMUuUlJRmfR5TiCgmMpKnoA3YYvPw8Pi1sLBwv5ycXOKRI0cu6ejojFrajsFgoAMDA42vXLnijMVi8fr6+o7+/v7PpsCMKRUBjrNHRkbqP3/+PLizs5OgoKBwPSQkxEVaWnpoLEVPnz5Vi4yM3IRGowmysrIVNTU1rzg5ORt0dXXbBQUFu0e2ZMeSM13XwQJmcnIyKFXJV1xcLKCjo6NWXl4+r7u7e8DU1PR+dXV1Y3R0dBoKhXqbn5+/GpQbnC7bmKEHIgpmoDoOmXfu3OG7du3az0Qi0by1tZWfQqE0YbHY9+DtBKq2k0gkGXZ2diEBAYESCQmJcA8Pj1RxcfEZXaQmOTkZFxoauu3Vq1fecDh8cMmSJV4uLi4hn9fiBDs2oaGhTurq6ui6urpsY2Pj4rVr1zbN5t2T9PR0/ri4OBUREREQjbr0+fPn6wgEwv2cnBzT2dwviCjG8VAz81Yw9c3JyRFMS0uTefHihQiRSETh8XjS/PnzG7W1tauWLFnSPt7pNDPt/RbZIDbE19f32Js3b+x5eXlLjYyMTnp5eYH8k4wzZ87o9Pb2rtLV1b1hZmZWOSJvtvXxaziAfKZBQUG7y8rKDsrJyUXO5lBviCi+ZcRD90wKgZs3b6qdP3/eq7a2dpWcnFySsbGxR0VFxdaIiAgXEC4+m9+0XwNmZIdm9erVSXQ6vTslJWXrpID8jo0hoviO4P9oqo8ePbr2/v37nl1dXcp8fHwtxsbGG8+dO8dywUmf+tXLy0siOjo6W1ZWNj4hIcFhtvocIorZ6rlZajeYQdjb2zumpKQco1KpIDXfGT09vau//vorS2wjAreAmURMTAxfRkbGqidPnvhRqdT+e/fuac/mso8QUczSB262m93c3Iw7cuSIR2pqqi2ZTMYaGxv/LScn58/BwVG2cuXK/pm2yzHGJwb82rVrmKysLC5paWndp0+f2hQWFhrC4XCqqqrqP9euXbMREBAYmM3rLxBRzPYnbpbbD7ZUMzMzXcLCwg51dHTwgcBIAQGBDi0trYfLly+/Ky0t/ezEiRONe/fuZZSVlTFOnTrF+A4PHIzBYLC5u7vDVFRUYF1dXSglJSXR+vr6hU+fPjXMzc3Vb25ulqdSqSCoiyYtLV1kbW19Yfny5bfAOZjvYO+UjwqIKKYcUkjgRBAAcQkODg6YefPmyXZ3dy8DW4ulpaVanZ2dopQhEpUNBqNgMBgq9xzuJhER0RppCckaKRmpd5ISEvX8fELt/Hz8HVhubA8ej+9lZ2cfEhAQoIDAq49/wCQw1kGINvh35A/RXdONouKp2K6uLu62trY5IMKzq72dr6a+Xvx9/XuZhoYGsebmJkJ7W7swg0HH0NkY7Awag53OoCPgcDiMZ86cxoULF2Zoamr8Q2UwHvPw8HTs2LGDJcjhUz9CRDGRUQ21YToCHyMlEffu3cMUFRXhmpub+bFYrAScxja3o7tD7n1Do0Jbe5tIX18fH4lE4qRQKAiwewKHwelssOHITEASw7MPOBw+fIYDzApGSIJOB7fAwEwBzsbGBnLogd0XGI1GgyEQw1HgZCwWS8RisF2CwoJtAnwCtQIC/JUcaFQplUh9w2BntICIyz179vT/CAWhIaJg+pCHFDADgY9Ewl5cXIxsa2tDv3//Ht3Z2YlqbW1FgpBrOomOpCPoSBgNxkGnk2EUBgPGRmPjYEOwUThgMAYdDgcEQv0YMUnh4eGhcHJyUvlwOAqXoCAZhIYLCgqCiFKyiooKuO+Hrn0CEQUzRjEkE0KAxRCAiILFHAp1B0KAGQhARMEMVCGZEAIshgBEFCzmUKg7EALMQAAiCmagCsmEEGAxBCCiYDGHQt2BEGAGAhBRMANVSCaEAIshABEFizkU6g6EADMQgIiCGahCMiEEWAwBiChYzKFQdyAEmIEARBTMQBWSCSHAYghARMFiDoW6AyHADAQgomAGqpBMCAEWQwAiChZzKNQdCAFmIAARBTNQhWRCCLAYAhBRsJhDoe5ACDADAYgomIEqJBNCgMUQgIiCxRwKdQdCgBkIQETBDFQhmRACLIYARBQs5lCoOxACzEAAIgpmoArJhBBgMQQgomAxh0LdgRBgBgIQUTADVUgmhACLIQARBYs5FOoOhAAzEICIghmoQjIhBFgMAYgoWMyhUHcgBJiBAEQUzEAVkgkhwGIIQETBYg6FugMhwAwEIKJgBqqQTAgBFkMAIgoWcyjUHQgBZiAAEQUzUIVkQgiwGAIQUbCYQ6HuQAgwAwGIKJiBKiQTQoDFEICIgsUcCnUHQoAZCEBEwQxUIZkQAiyGAEQULOZQqDsQAsxAACIKZqAKyYQQYDEEIKJgMYdC3YEQYAYCEFEwA1VIJoQAiyEAEQWLORTqDoQAMxCAiIIZqEIyIQRYDAGIKFjMoVB3IASYgQBEFMxAFZIJIcBiCEBEwWIOhboDIcAMBCCiYAaqkEwIARZDACIKFnMo1B0IAWYg8H+/C+ov1reUc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Picture 11" descr="Weixin_Image_20231227173230-removebg-preview.png"/>
          <p:cNvPicPr>
            <a:picLocks noChangeAspect="1"/>
          </p:cNvPicPr>
          <p:nvPr/>
        </p:nvPicPr>
        <p:blipFill>
          <a:blip r:embed="rId3"/>
          <a:stretch>
            <a:fillRect/>
          </a:stretch>
        </p:blipFill>
        <p:spPr>
          <a:xfrm>
            <a:off x="3581400" y="2133600"/>
            <a:ext cx="2590800" cy="2554746"/>
          </a:xfrm>
          <a:prstGeom prst="rect">
            <a:avLst/>
          </a:prstGeom>
        </p:spPr>
      </p:pic>
      <p:pic>
        <p:nvPicPr>
          <p:cNvPr id="13" name="Picture 12" descr="Weixin_Image_20231227173339-removebg-preview.png"/>
          <p:cNvPicPr>
            <a:picLocks noChangeAspect="1"/>
          </p:cNvPicPr>
          <p:nvPr/>
        </p:nvPicPr>
        <p:blipFill>
          <a:blip r:embed="rId4"/>
          <a:stretch>
            <a:fillRect/>
          </a:stretch>
        </p:blipFill>
        <p:spPr>
          <a:xfrm>
            <a:off x="382384" y="5029200"/>
            <a:ext cx="2928851" cy="2876550"/>
          </a:xfrm>
          <a:prstGeom prst="rect">
            <a:avLst/>
          </a:prstGeom>
        </p:spPr>
      </p:pic>
      <p:pic>
        <p:nvPicPr>
          <p:cNvPr id="14" name="Picture 13" descr="Weixin_Image_20231227173438-removebg-preview.png"/>
          <p:cNvPicPr>
            <a:picLocks noChangeAspect="1"/>
          </p:cNvPicPr>
          <p:nvPr/>
        </p:nvPicPr>
        <p:blipFill>
          <a:blip r:embed="rId5"/>
          <a:stretch>
            <a:fillRect/>
          </a:stretch>
        </p:blipFill>
        <p:spPr>
          <a:xfrm>
            <a:off x="3505200" y="4953000"/>
            <a:ext cx="2965857" cy="2971800"/>
          </a:xfrm>
          <a:prstGeom prst="rect">
            <a:avLst/>
          </a:prstGeom>
        </p:spPr>
      </p:pic>
      <p:sp>
        <p:nvSpPr>
          <p:cNvPr id="11" name="Rectangle 10"/>
          <p:cNvSpPr/>
          <p:nvPr/>
        </p:nvSpPr>
        <p:spPr>
          <a:xfrm>
            <a:off x="2819400" y="86106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18</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90600"/>
            <a:ext cx="6858000" cy="584775"/>
          </a:xfrm>
          <a:prstGeom prst="rect">
            <a:avLst/>
          </a:prstGeom>
        </p:spPr>
        <p:txBody>
          <a:bodyPr wrap="square">
            <a:spAutoFit/>
          </a:bodyPr>
          <a:lstStyle/>
          <a:p>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My Father told me not to bully others</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9" name="Rectangle 8"/>
          <p:cNvSpPr/>
          <p:nvPr/>
        </p:nvSpPr>
        <p:spPr>
          <a:xfrm>
            <a:off x="762000" y="304800"/>
            <a:ext cx="5295900" cy="584775"/>
          </a:xfrm>
          <a:prstGeom prst="rect">
            <a:avLst/>
          </a:prstGeom>
        </p:spPr>
        <p:txBody>
          <a:bodyPr wrap="square">
            <a:spAutoFit/>
          </a:bodyPr>
          <a:lstStyle/>
          <a:p>
            <a:r>
              <a:rPr lang="en-US" sz="2400" dirty="0" smtClean="0"/>
              <a:t>                            </a:t>
            </a:r>
            <a:r>
              <a:rPr lang="en-US" sz="3200" dirty="0" smtClean="0"/>
              <a:t>Chapter 4</a:t>
            </a:r>
            <a:endParaRPr lang="en-US" sz="3200" dirty="0"/>
          </a:p>
        </p:txBody>
      </p:sp>
      <p:pic>
        <p:nvPicPr>
          <p:cNvPr id="3074" name="Picture 2"/>
          <p:cNvPicPr>
            <a:picLocks noChangeAspect="1" noChangeArrowheads="1"/>
          </p:cNvPicPr>
          <p:nvPr/>
        </p:nvPicPr>
        <p:blipFill>
          <a:blip r:embed="rId2"/>
          <a:srcRect/>
          <a:stretch>
            <a:fillRect/>
          </a:stretch>
        </p:blipFill>
        <p:spPr bwMode="auto">
          <a:xfrm>
            <a:off x="0" y="2133600"/>
            <a:ext cx="6858000" cy="7010400"/>
          </a:xfrm>
          <a:prstGeom prst="rect">
            <a:avLst/>
          </a:prstGeom>
          <a:noFill/>
          <a:ln w="9525">
            <a:noFill/>
            <a:miter lim="800000"/>
            <a:headEnd/>
            <a:tailEnd/>
          </a:ln>
          <a:effectLst/>
        </p:spPr>
      </p:pic>
      <p:sp>
        <p:nvSpPr>
          <p:cNvPr id="5" name="Rectangle 4"/>
          <p:cNvSpPr/>
          <p:nvPr/>
        </p:nvSpPr>
        <p:spPr>
          <a:xfrm>
            <a:off x="3429000" y="86106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19</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ChangeArrowheads="1"/>
          </p:cNvSpPr>
          <p:nvPr/>
        </p:nvSpPr>
        <p:spPr bwMode="auto">
          <a:xfrm>
            <a:off x="381000" y="304800"/>
            <a:ext cx="59436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effectLst/>
                <a:ea typeface="Times New Roman" pitchFamily="18" charset="0"/>
                <a:cs typeface="Segoe UI" pitchFamily="34" charset="0"/>
              </a:rPr>
              <a:t>Once upon a time, in a sunny school, there was a little girl named Lily. Lily loved going to class and making new friends. But one day, she noticed a boy named Max sitting all alone during lunch time.</a:t>
            </a:r>
            <a:endParaRPr kumimoji="0" lang="en-US" sz="2400" b="0" i="0" u="none" strike="noStrike" cap="none" normalizeH="0" baseline="0" dirty="0" smtClean="0">
              <a:ln>
                <a:noFill/>
              </a:ln>
              <a:effectLst/>
              <a:ea typeface="Times New Roman" pitchFamily="18" charset="0"/>
              <a:cs typeface="Arial" pitchFamily="34" charset="0"/>
            </a:endParaRPr>
          </a:p>
        </p:txBody>
      </p:sp>
      <p:sp>
        <p:nvSpPr>
          <p:cNvPr id="5" name="Rectangle 4"/>
          <p:cNvSpPr/>
          <p:nvPr/>
        </p:nvSpPr>
        <p:spPr>
          <a:xfrm>
            <a:off x="457200" y="6835676"/>
            <a:ext cx="5943600" cy="1938992"/>
          </a:xfrm>
          <a:prstGeom prst="rect">
            <a:avLst/>
          </a:prstGeom>
        </p:spPr>
        <p:txBody>
          <a:bodyPr wrap="square">
            <a:spAutoFit/>
          </a:bodyPr>
          <a:lstStyle/>
          <a:p>
            <a:pPr lvl="0" algn="just" eaLnBrk="0" fontAlgn="base" hangingPunct="0">
              <a:spcBef>
                <a:spcPct val="0"/>
              </a:spcBef>
              <a:spcAft>
                <a:spcPct val="0"/>
              </a:spcAft>
            </a:pPr>
            <a:r>
              <a:rPr lang="en-US" sz="2400" dirty="0" smtClean="0">
                <a:ea typeface="Times New Roman" pitchFamily="18" charset="0"/>
                <a:cs typeface="Segoe UI" pitchFamily="34" charset="0"/>
              </a:rPr>
              <a:t>Lily went over to Max and asked, "Would you like to sit with me and my friends?"</a:t>
            </a:r>
            <a:endParaRPr lang="en-US" sz="2400" dirty="0" smtClean="0">
              <a:ea typeface="Times New Roman" pitchFamily="18" charset="0"/>
              <a:cs typeface="Arial" pitchFamily="34" charset="0"/>
            </a:endParaRPr>
          </a:p>
          <a:p>
            <a:pPr lvl="0" algn="just" eaLnBrk="0" fontAlgn="base" hangingPunct="0">
              <a:spcBef>
                <a:spcPct val="0"/>
              </a:spcBef>
              <a:spcAft>
                <a:spcPct val="0"/>
              </a:spcAft>
            </a:pPr>
            <a:r>
              <a:rPr lang="en-US" sz="2400" dirty="0" smtClean="0">
                <a:ea typeface="Times New Roman" pitchFamily="18" charset="0"/>
                <a:cs typeface="Segoe UI" pitchFamily="34" charset="0"/>
              </a:rPr>
              <a:t>Max smiled, feeling happy to have a friend like Lily. They all enjoyed lunch together, and Lily introduced Max to her favorite games.</a:t>
            </a:r>
            <a:endParaRPr lang="en-US" sz="2400" dirty="0" smtClean="0">
              <a:cs typeface="Arial" pitchFamily="34" charset="0"/>
            </a:endParaRPr>
          </a:p>
        </p:txBody>
      </p:sp>
      <p:pic>
        <p:nvPicPr>
          <p:cNvPr id="30723" name="Picture 3"/>
          <p:cNvPicPr>
            <a:picLocks noChangeAspect="1" noChangeArrowheads="1"/>
          </p:cNvPicPr>
          <p:nvPr/>
        </p:nvPicPr>
        <p:blipFill>
          <a:blip r:embed="rId2"/>
          <a:srcRect/>
          <a:stretch>
            <a:fillRect/>
          </a:stretch>
        </p:blipFill>
        <p:spPr bwMode="auto">
          <a:xfrm>
            <a:off x="838200" y="2286000"/>
            <a:ext cx="5334000" cy="4419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p:cNvSpPr/>
          <p:nvPr/>
        </p:nvSpPr>
        <p:spPr>
          <a:xfrm>
            <a:off x="2819400" y="8686800"/>
            <a:ext cx="9144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20</a:t>
            </a:r>
            <a:endParaRPr lang="en-US" sz="24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457200"/>
            <a:ext cx="62484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effectLst/>
                <a:ea typeface="Times New Roman" pitchFamily="18" charset="0"/>
                <a:cs typeface="Segoe UI" pitchFamily="34" charset="0"/>
              </a:rPr>
              <a:t>But, there was a tricky troublemaker in Lily's class named Sammy. Sammy liked to make fun of others, bullies them, makes them feel small and says unkind things about them. </a:t>
            </a:r>
            <a:endParaRPr kumimoji="0" lang="en-US" sz="2400" b="0" i="0" u="none" strike="noStrike" cap="none" normalizeH="0" baseline="0" dirty="0" smtClean="0">
              <a:ln>
                <a:noFill/>
              </a:ln>
              <a:effectLst/>
              <a:ea typeface="Times New Roman" pitchFamily="18" charset="0"/>
              <a:cs typeface="Arial" pitchFamily="34" charset="0"/>
            </a:endParaRPr>
          </a:p>
        </p:txBody>
      </p:sp>
      <p:pic>
        <p:nvPicPr>
          <p:cNvPr id="31748" name="Picture 4"/>
          <p:cNvPicPr>
            <a:picLocks noChangeAspect="1" noChangeArrowheads="1"/>
          </p:cNvPicPr>
          <p:nvPr/>
        </p:nvPicPr>
        <p:blipFill>
          <a:blip r:embed="rId2"/>
          <a:srcRect/>
          <a:stretch>
            <a:fillRect/>
          </a:stretch>
        </p:blipFill>
        <p:spPr bwMode="auto">
          <a:xfrm>
            <a:off x="0" y="2286000"/>
            <a:ext cx="6858000" cy="6858000"/>
          </a:xfrm>
          <a:prstGeom prst="rect">
            <a:avLst/>
          </a:prstGeom>
          <a:noFill/>
          <a:ln w="9525">
            <a:noFill/>
            <a:miter lim="800000"/>
            <a:headEnd/>
            <a:tailEnd/>
          </a:ln>
          <a:effectLst/>
        </p:spPr>
      </p:pic>
      <p:sp>
        <p:nvSpPr>
          <p:cNvPr id="5" name="Rectangle 4"/>
          <p:cNvSpPr/>
          <p:nvPr/>
        </p:nvSpPr>
        <p:spPr>
          <a:xfrm>
            <a:off x="2819400" y="86106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21</a:t>
            </a:r>
            <a:endParaRPr lang="en-US" sz="24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457200" y="7086600"/>
            <a:ext cx="6096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effectLst/>
                <a:ea typeface="Times New Roman" pitchFamily="18" charset="0"/>
                <a:cs typeface="Segoe UI" pitchFamily="34" charset="0"/>
              </a:rPr>
              <a:t>When Sammy saw the Friendly Garden, he realized how much fun it was to be kind and play together peacefully. Max explained, "In our class, we don't bully others or say mean things. We're a team of friends!"</a:t>
            </a:r>
            <a:endParaRPr kumimoji="0" lang="en-US" sz="2400" b="0" i="0" u="none" strike="noStrike" cap="none" normalizeH="0" baseline="0" dirty="0" smtClean="0">
              <a:ln>
                <a:noFill/>
              </a:ln>
              <a:effectLst/>
              <a:ea typeface="Times New Roman" pitchFamily="18" charset="0"/>
              <a:cs typeface="Arial" pitchFamily="34" charset="0"/>
            </a:endParaRPr>
          </a:p>
        </p:txBody>
      </p:sp>
      <p:pic>
        <p:nvPicPr>
          <p:cNvPr id="32770" name="Picture 2"/>
          <p:cNvPicPr>
            <a:picLocks noChangeAspect="1" noChangeArrowheads="1"/>
          </p:cNvPicPr>
          <p:nvPr/>
        </p:nvPicPr>
        <p:blipFill>
          <a:blip r:embed="rId2"/>
          <a:srcRect/>
          <a:stretch>
            <a:fillRect/>
          </a:stretch>
        </p:blipFill>
        <p:spPr bwMode="auto">
          <a:xfrm>
            <a:off x="381000" y="3276600"/>
            <a:ext cx="5931130" cy="38834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6"/>
          <p:cNvSpPr/>
          <p:nvPr/>
        </p:nvSpPr>
        <p:spPr>
          <a:xfrm>
            <a:off x="457200" y="228600"/>
            <a:ext cx="6096000" cy="3046988"/>
          </a:xfrm>
          <a:prstGeom prst="rect">
            <a:avLst/>
          </a:prstGeom>
        </p:spPr>
        <p:txBody>
          <a:bodyPr wrap="square">
            <a:spAutoFit/>
          </a:bodyPr>
          <a:lstStyle/>
          <a:p>
            <a:pPr lvl="0" algn="just" eaLnBrk="0" fontAlgn="base" hangingPunct="0">
              <a:spcBef>
                <a:spcPct val="0"/>
              </a:spcBef>
              <a:spcAft>
                <a:spcPct val="0"/>
              </a:spcAft>
            </a:pPr>
            <a:r>
              <a:rPr lang="en-US" sz="2400" dirty="0" smtClean="0">
                <a:ea typeface="Times New Roman" pitchFamily="18" charset="0"/>
                <a:cs typeface="Segoe UI" pitchFamily="34" charset="0"/>
              </a:rPr>
              <a:t>One day, Sammy was bullying Lily, making Max feel upset. Although Max was older and stronger than Sammy and would definitely beat him up in a fight. Instead of getting mad, Max had a smart idea. He gathered his friends and turned their desks into a Friendly Garden, a special place where everyone could be themselves without any trouble.</a:t>
            </a:r>
            <a:endParaRPr lang="en-US" sz="2400" dirty="0" smtClean="0">
              <a:cs typeface="Arial" pitchFamily="34" charset="0"/>
            </a:endParaRPr>
          </a:p>
        </p:txBody>
      </p:sp>
      <p:sp>
        <p:nvSpPr>
          <p:cNvPr id="5" name="Rectangle 4"/>
          <p:cNvSpPr/>
          <p:nvPr/>
        </p:nvSpPr>
        <p:spPr>
          <a:xfrm>
            <a:off x="3352800" y="8763000"/>
            <a:ext cx="762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22</a:t>
            </a:r>
            <a:endParaRPr lang="en-US" sz="2400"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457200" y="6248400"/>
            <a:ext cx="624840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effectLst/>
                <a:ea typeface="Times New Roman" pitchFamily="18" charset="0"/>
                <a:cs typeface="Segoe UI" pitchFamily="34" charset="0"/>
              </a:rPr>
              <a:t>Max told Sammy and all his friends, “My father told me, “Don’t bully others, choose kindness, not cruelty!”</a:t>
            </a:r>
            <a:r>
              <a:rPr lang="en-US" sz="2400" dirty="0" smtClean="0">
                <a:ea typeface="Times New Roman" pitchFamily="18" charset="0"/>
                <a:cs typeface="Arial" pitchFamily="34" charset="0"/>
              </a:rPr>
              <a:t> </a:t>
            </a:r>
            <a:r>
              <a:rPr kumimoji="0" lang="en-US" sz="2400" b="0" i="0" u="none" strike="noStrike" cap="none" normalizeH="0" baseline="0" dirty="0" smtClean="0">
                <a:ln>
                  <a:noFill/>
                </a:ln>
                <a:effectLst/>
                <a:ea typeface="Times New Roman" pitchFamily="18" charset="0"/>
                <a:cs typeface="Segoe UI" pitchFamily="34" charset="0"/>
              </a:rPr>
              <a:t>The lesson Sammy and his friends learned was simple: in their class, they didn't let anyone be mean. So, in Lily's class, they all lived happily, learning, playing, and caring for each other. </a:t>
            </a:r>
            <a:endParaRPr kumimoji="0" lang="en-US" sz="2400" b="0" i="0" u="none" strike="noStrike" cap="none" normalizeH="0" baseline="0" dirty="0" smtClean="0">
              <a:ln>
                <a:noFill/>
              </a:ln>
              <a:effectLst/>
              <a:cs typeface="Arial" pitchFamily="34" charset="0"/>
            </a:endParaRPr>
          </a:p>
        </p:txBody>
      </p:sp>
      <p:sp>
        <p:nvSpPr>
          <p:cNvPr id="5" name="Rectangle 4"/>
          <p:cNvSpPr/>
          <p:nvPr/>
        </p:nvSpPr>
        <p:spPr>
          <a:xfrm>
            <a:off x="381000" y="228600"/>
            <a:ext cx="5867400" cy="1569660"/>
          </a:xfrm>
          <a:prstGeom prst="rect">
            <a:avLst/>
          </a:prstGeom>
        </p:spPr>
        <p:txBody>
          <a:bodyPr wrap="square">
            <a:spAutoFit/>
          </a:bodyPr>
          <a:lstStyle/>
          <a:p>
            <a:pPr lvl="0" algn="just" eaLnBrk="0" fontAlgn="base" hangingPunct="0">
              <a:spcBef>
                <a:spcPct val="0"/>
              </a:spcBef>
              <a:spcAft>
                <a:spcPct val="0"/>
              </a:spcAft>
            </a:pPr>
            <a:r>
              <a:rPr lang="en-US" sz="2400" dirty="0" smtClean="0">
                <a:ea typeface="Times New Roman" pitchFamily="18" charset="0"/>
                <a:cs typeface="Segoe UI" pitchFamily="34" charset="0"/>
              </a:rPr>
              <a:t>Sammy decided to join the Friendly Garden, and soon, he became friends with Max too. Lily's class became a happy place where everyone felt safe and cared for.</a:t>
            </a:r>
            <a:endParaRPr lang="en-US" sz="2400" dirty="0" smtClean="0">
              <a:cs typeface="Arial" pitchFamily="34" charset="0"/>
            </a:endParaRPr>
          </a:p>
        </p:txBody>
      </p:sp>
      <p:pic>
        <p:nvPicPr>
          <p:cNvPr id="33794" name="Picture 2"/>
          <p:cNvPicPr>
            <a:picLocks noChangeAspect="1" noChangeArrowheads="1"/>
          </p:cNvPicPr>
          <p:nvPr/>
        </p:nvPicPr>
        <p:blipFill>
          <a:blip r:embed="rId2"/>
          <a:srcRect/>
          <a:stretch>
            <a:fillRect/>
          </a:stretch>
        </p:blipFill>
        <p:spPr bwMode="auto">
          <a:xfrm>
            <a:off x="609600" y="1905000"/>
            <a:ext cx="5638800" cy="4081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p:cNvSpPr/>
          <p:nvPr/>
        </p:nvSpPr>
        <p:spPr>
          <a:xfrm>
            <a:off x="3048000" y="86868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23</a:t>
            </a:r>
            <a:endParaRPr lang="en-US" sz="240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172200" cy="1524000"/>
          </a:xfrm>
        </p:spPr>
        <p:txBody>
          <a:bodyPr>
            <a:normAutofit/>
          </a:bodyPr>
          <a:lstStyle/>
          <a:p>
            <a:r>
              <a:rPr lang="en-US" sz="1800" dirty="0" smtClean="0"/>
              <a:t>Class Activities</a:t>
            </a:r>
            <a:br>
              <a:rPr lang="en-US" sz="1800" dirty="0" smtClean="0"/>
            </a:br>
            <a:r>
              <a:rPr lang="en-US" sz="1800" dirty="0" smtClean="0"/>
              <a:t>Read: Matthew 7:12, John 13:34-35, 1John 4:11-12</a:t>
            </a:r>
            <a:br>
              <a:rPr lang="en-US" sz="1800" dirty="0" smtClean="0"/>
            </a:br>
            <a:r>
              <a:rPr lang="en-US" sz="1800" dirty="0" smtClean="0"/>
              <a:t/>
            </a:r>
            <a:br>
              <a:rPr lang="en-US" sz="1800" dirty="0" smtClean="0"/>
            </a:br>
            <a:endParaRPr lang="en-US" sz="1800" dirty="0"/>
          </a:p>
        </p:txBody>
      </p:sp>
      <p:sp>
        <p:nvSpPr>
          <p:cNvPr id="4" name="Rectangle 3"/>
          <p:cNvSpPr/>
          <p:nvPr/>
        </p:nvSpPr>
        <p:spPr>
          <a:xfrm>
            <a:off x="381000" y="838200"/>
            <a:ext cx="6477000" cy="7986802"/>
          </a:xfrm>
          <a:prstGeom prst="rect">
            <a:avLst/>
          </a:prstGeom>
        </p:spPr>
        <p:txBody>
          <a:bodyPr wrap="square">
            <a:spAutoFit/>
          </a:bodyPr>
          <a:lstStyle/>
          <a:p>
            <a:pPr>
              <a:lnSpc>
                <a:spcPct val="150000"/>
              </a:lnSpc>
            </a:pPr>
            <a:r>
              <a:rPr lang="en-US" dirty="0" smtClean="0"/>
              <a:t>Fill in the blanks with the right words to complete the sentences</a:t>
            </a:r>
            <a:endParaRPr lang="en-US" b="1" dirty="0" smtClean="0"/>
          </a:p>
          <a:p>
            <a:pPr>
              <a:lnSpc>
                <a:spcPct val="150000"/>
              </a:lnSpc>
            </a:pPr>
            <a:r>
              <a:rPr lang="en-US" b="1" dirty="0" smtClean="0"/>
              <a:t>1. Bullying is when someone is mean, hurts feelings, or tries to scare another person _____. </a:t>
            </a:r>
            <a:endParaRPr lang="en-US" dirty="0" smtClean="0"/>
          </a:p>
          <a:p>
            <a:pPr marL="342900" indent="-342900">
              <a:lnSpc>
                <a:spcPct val="150000"/>
              </a:lnSpc>
              <a:buAutoNum type="alphaLcPeriod"/>
            </a:pPr>
            <a:r>
              <a:rPr lang="en-US" i="1" dirty="0" smtClean="0">
                <a:solidFill>
                  <a:srgbClr val="FF0000"/>
                </a:solidFill>
              </a:rPr>
              <a:t>Intentionally   b. accidentally   c. playfully</a:t>
            </a:r>
          </a:p>
          <a:p>
            <a:pPr marL="342900" indent="-342900">
              <a:lnSpc>
                <a:spcPct val="150000"/>
              </a:lnSpc>
            </a:pPr>
            <a:endParaRPr lang="en-US" i="1" dirty="0" smtClean="0">
              <a:solidFill>
                <a:srgbClr val="FF0000"/>
              </a:solidFill>
            </a:endParaRPr>
          </a:p>
          <a:p>
            <a:pPr>
              <a:lnSpc>
                <a:spcPct val="150000"/>
              </a:lnSpc>
            </a:pPr>
            <a:r>
              <a:rPr lang="en-US" b="1" dirty="0" smtClean="0"/>
              <a:t>2. If you see someone being treated badly, be a good _____  by telling a grown-up so they can help.</a:t>
            </a:r>
            <a:endParaRPr lang="en-US" dirty="0" smtClean="0"/>
          </a:p>
          <a:p>
            <a:pPr marL="342900" indent="-342900">
              <a:lnSpc>
                <a:spcPct val="150000"/>
              </a:lnSpc>
              <a:buAutoNum type="alphaLcPeriod"/>
            </a:pPr>
            <a:r>
              <a:rPr lang="en-US" i="1" dirty="0" smtClean="0">
                <a:solidFill>
                  <a:srgbClr val="FF0000"/>
                </a:solidFill>
              </a:rPr>
              <a:t>helper   b. beater   c. enemy</a:t>
            </a:r>
          </a:p>
          <a:p>
            <a:pPr marL="342900" indent="-342900">
              <a:lnSpc>
                <a:spcPct val="150000"/>
              </a:lnSpc>
            </a:pPr>
            <a:endParaRPr lang="en-US" i="1" dirty="0" smtClean="0">
              <a:solidFill>
                <a:srgbClr val="FF0000"/>
              </a:solidFill>
            </a:endParaRPr>
          </a:p>
          <a:p>
            <a:pPr marL="342900" indent="-342900">
              <a:lnSpc>
                <a:spcPct val="150000"/>
              </a:lnSpc>
            </a:pPr>
            <a:r>
              <a:rPr lang="en-US" b="1" dirty="0" smtClean="0"/>
              <a:t>3. Cyber bullying is when people use computers or phones to _____. Always be kind and use devices the right way.</a:t>
            </a:r>
            <a:endParaRPr lang="en-US" dirty="0" smtClean="0"/>
          </a:p>
          <a:p>
            <a:pPr marL="342900" indent="-342900">
              <a:lnSpc>
                <a:spcPct val="150000"/>
              </a:lnSpc>
              <a:buAutoNum type="alphaLcPeriod"/>
            </a:pPr>
            <a:r>
              <a:rPr lang="en-US" i="1" dirty="0" smtClean="0">
                <a:solidFill>
                  <a:srgbClr val="FF0000"/>
                </a:solidFill>
              </a:rPr>
              <a:t>play games b. be silly c. hurt others</a:t>
            </a:r>
          </a:p>
          <a:p>
            <a:pPr marL="342900" indent="-342900">
              <a:lnSpc>
                <a:spcPct val="150000"/>
              </a:lnSpc>
              <a:buAutoNum type="alphaLcPeriod"/>
            </a:pPr>
            <a:endParaRPr lang="en-US" i="1" dirty="0" smtClean="0"/>
          </a:p>
          <a:p>
            <a:pPr>
              <a:lnSpc>
                <a:spcPct val="150000"/>
              </a:lnSpc>
            </a:pPr>
            <a:r>
              <a:rPr lang="en-US" b="1" dirty="0" smtClean="0"/>
              <a:t>4. If someone bullies you, it's important to _____ so they can help.</a:t>
            </a:r>
            <a:endParaRPr lang="en-US" dirty="0" smtClean="0"/>
          </a:p>
          <a:p>
            <a:pPr marL="342900" indent="-342900">
              <a:lnSpc>
                <a:spcPct val="150000"/>
              </a:lnSpc>
              <a:buAutoNum type="alphaLcPeriod"/>
            </a:pPr>
            <a:r>
              <a:rPr lang="en-US" i="1" dirty="0" smtClean="0">
                <a:solidFill>
                  <a:srgbClr val="FF0000"/>
                </a:solidFill>
              </a:rPr>
              <a:t>Bully them back b. tell a friend, teacher or parent c. keep quiet</a:t>
            </a:r>
          </a:p>
          <a:p>
            <a:pPr marL="342900" indent="-342900">
              <a:lnSpc>
                <a:spcPct val="150000"/>
              </a:lnSpc>
            </a:pPr>
            <a:endParaRPr lang="en-US" i="1" dirty="0" smtClean="0"/>
          </a:p>
          <a:p>
            <a:pPr>
              <a:lnSpc>
                <a:spcPct val="150000"/>
              </a:lnSpc>
            </a:pPr>
            <a:r>
              <a:rPr lang="en-US" b="1" dirty="0" smtClean="0"/>
              <a:t>5. Being friendly and working together is called _____. Let's be good friends and make everyone feel happy and included.</a:t>
            </a:r>
            <a:endParaRPr lang="en-US" dirty="0" smtClean="0"/>
          </a:p>
          <a:p>
            <a:pPr>
              <a:lnSpc>
                <a:spcPct val="150000"/>
              </a:lnSpc>
            </a:pPr>
            <a:r>
              <a:rPr lang="en-US" i="1" dirty="0" smtClean="0">
                <a:solidFill>
                  <a:srgbClr val="FF0000"/>
                </a:solidFill>
              </a:rPr>
              <a:t>a. teamwork   b. lonely   c. alone</a:t>
            </a:r>
            <a:endParaRPr lang="en-US" i="1" dirty="0">
              <a:solidFill>
                <a:srgbClr val="FF0000"/>
              </a:solidFill>
            </a:endParaRPr>
          </a:p>
        </p:txBody>
      </p:sp>
      <p:pic>
        <p:nvPicPr>
          <p:cNvPr id="3073" name="Picture 1" descr="C:\Users\Suzan\AppData\Local\Microsoft\Windows\INetCache\IE\PGRW79NP\pen-304263_640[1].png"/>
          <p:cNvPicPr>
            <a:picLocks noChangeAspect="1" noChangeArrowheads="1"/>
          </p:cNvPicPr>
          <p:nvPr/>
        </p:nvPicPr>
        <p:blipFill>
          <a:blip r:embed="rId2" cstate="print"/>
          <a:srcRect/>
          <a:stretch>
            <a:fillRect/>
          </a:stretch>
        </p:blipFill>
        <p:spPr bwMode="auto">
          <a:xfrm>
            <a:off x="228600" y="228600"/>
            <a:ext cx="685800" cy="793693"/>
          </a:xfrm>
          <a:prstGeom prst="rect">
            <a:avLst/>
          </a:prstGeom>
          <a:noFill/>
        </p:spPr>
      </p:pic>
      <p:sp>
        <p:nvSpPr>
          <p:cNvPr id="5" name="Rectangle 4"/>
          <p:cNvSpPr/>
          <p:nvPr/>
        </p:nvSpPr>
        <p:spPr>
          <a:xfrm>
            <a:off x="2819400" y="8610600"/>
            <a:ext cx="685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24</a:t>
            </a:r>
            <a:endParaRPr lang="en-US" sz="2400"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srcRect/>
          <a:stretch>
            <a:fillRect/>
          </a:stretch>
        </p:blipFill>
        <p:spPr bwMode="auto">
          <a:xfrm>
            <a:off x="0" y="0"/>
            <a:ext cx="6858000" cy="9144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6172200" cy="1066800"/>
          </a:xfrm>
        </p:spPr>
        <p:txBody>
          <a:bodyPr>
            <a:normAutofit fontScale="90000"/>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SONS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OF RECHABITES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Title 1"/>
          <p:cNvSpPr txBox="1">
            <a:spLocks/>
          </p:cNvSpPr>
          <p:nvPr/>
        </p:nvSpPr>
        <p:spPr>
          <a:xfrm>
            <a:off x="381000" y="0"/>
            <a:ext cx="6172200" cy="9906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1"/>
                </a:solidFill>
                <a:effectLst/>
                <a:uLnTx/>
                <a:uFillTx/>
                <a:latin typeface="+mj-lt"/>
                <a:ea typeface="+mj-ea"/>
                <a:cs typeface="+mj-cs"/>
              </a:rPr>
              <a:t>Chapter 1</a:t>
            </a:r>
            <a:endParaRPr kumimoji="0" lang="en-US" sz="3200" b="1"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p:cNvPicPr>
            <a:picLocks noChangeAspect="1" noChangeArrowheads="1"/>
          </p:cNvPicPr>
          <p:nvPr/>
        </p:nvPicPr>
        <p:blipFill>
          <a:blip r:embed="rId2"/>
          <a:srcRect/>
          <a:stretch>
            <a:fillRect/>
          </a:stretch>
        </p:blipFill>
        <p:spPr bwMode="auto">
          <a:xfrm>
            <a:off x="0" y="1905000"/>
            <a:ext cx="6858000" cy="7239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FBBC35AA-80D2-4B6B-A915-469645EAB0AA}" type="slidenum">
              <a:rPr lang="en-US" smtClean="0"/>
              <a:pPr/>
              <a:t>3</a:t>
            </a:fld>
            <a:endParaRPr lang="en-US"/>
          </a:p>
        </p:txBody>
      </p:sp>
      <p:sp>
        <p:nvSpPr>
          <p:cNvPr id="6" name="Rectangle 5"/>
          <p:cNvSpPr/>
          <p:nvPr/>
        </p:nvSpPr>
        <p:spPr>
          <a:xfrm>
            <a:off x="2819400" y="8610600"/>
            <a:ext cx="457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 y="304800"/>
            <a:ext cx="5943600" cy="2646878"/>
          </a:xfrm>
          <a:prstGeom prst="rect">
            <a:avLst/>
          </a:prstGeom>
        </p:spPr>
        <p:txBody>
          <a:bodyPr wrap="square">
            <a:spAutoFit/>
          </a:bodyPr>
          <a:lstStyle/>
          <a:p>
            <a:pPr lvl="0" fontAlgn="base">
              <a:spcBef>
                <a:spcPct val="0"/>
              </a:spcBef>
              <a:spcAft>
                <a:spcPct val="0"/>
              </a:spcAft>
            </a:pPr>
            <a:endParaRPr kumimoji="0" lang="en-US"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endParaRPr>
          </a:p>
          <a:p>
            <a:pPr lvl="0" algn="just" fontAlgn="base">
              <a:spcBef>
                <a:spcPct val="0"/>
              </a:spcBef>
              <a:spcAft>
                <a:spcPct val="0"/>
              </a:spcAft>
            </a:pPr>
            <a:r>
              <a:rPr kumimoji="0" lang="en-US" sz="24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rPr>
              <a:t>Once upon a time, there was a group of special people called the Rechabites. They were a family that followed some important rules set by their wise grandfather, Jonadab. These rules helped them live a good and happy life</a:t>
            </a:r>
            <a:r>
              <a:rPr kumimoji="0" lang="en-US" sz="28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rPr>
              <a: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50" name="Picture 2"/>
          <p:cNvPicPr>
            <a:picLocks noChangeAspect="1" noChangeArrowheads="1"/>
          </p:cNvPicPr>
          <p:nvPr/>
        </p:nvPicPr>
        <p:blipFill>
          <a:blip r:embed="rId2"/>
          <a:srcRect/>
          <a:stretch>
            <a:fillRect/>
          </a:stretch>
        </p:blipFill>
        <p:spPr bwMode="auto">
          <a:xfrm>
            <a:off x="533399" y="2895600"/>
            <a:ext cx="5822373" cy="3415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p:cNvSpPr/>
          <p:nvPr/>
        </p:nvSpPr>
        <p:spPr>
          <a:xfrm>
            <a:off x="304800" y="6400800"/>
            <a:ext cx="6248400" cy="2308324"/>
          </a:xfrm>
          <a:prstGeom prst="rect">
            <a:avLst/>
          </a:prstGeom>
        </p:spPr>
        <p:txBody>
          <a:bodyPr wrap="square">
            <a:spAutoFit/>
          </a:bodyPr>
          <a:lstStyle/>
          <a:p>
            <a:pPr lvl="0" algn="just" eaLnBrk="0" fontAlgn="base" hangingPunct="0">
              <a:spcBef>
                <a:spcPct val="0"/>
              </a:spcBef>
              <a:spcAft>
                <a:spcPct val="0"/>
              </a:spcAft>
            </a:pPr>
            <a:r>
              <a:rPr kumimoji="0" lang="en-US" sz="24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rPr>
              <a:t>Now, the Rechabites had a simple rule: they didn't drink wine. This rule was part of the promise their grandfather made to God a long time ago. The Rechabites were faithful to that promise, so they stayed away from drinking wine.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4"/>
          <p:cNvSpPr/>
          <p:nvPr/>
        </p:nvSpPr>
        <p:spPr>
          <a:xfrm>
            <a:off x="3124200" y="8610600"/>
            <a:ext cx="457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029200"/>
            <a:ext cx="6324600" cy="400110"/>
          </a:xfrm>
          <a:prstGeom prst="rect">
            <a:avLst/>
          </a:prstGeom>
        </p:spPr>
        <p:txBody>
          <a:bodyPr wrap="square">
            <a:spAutoFit/>
          </a:bodyPr>
          <a:lstStyle/>
          <a:p>
            <a:pPr lvl="0" algn="just" eaLnBrk="0" fontAlgn="base" hangingPunct="0">
              <a:spcBef>
                <a:spcPct val="0"/>
              </a:spcBef>
              <a:spcAft>
                <a:spcPct val="0"/>
              </a:spcAf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098" name="Picture 2"/>
          <p:cNvPicPr>
            <a:picLocks noChangeAspect="1" noChangeArrowheads="1"/>
          </p:cNvPicPr>
          <p:nvPr/>
        </p:nvPicPr>
        <p:blipFill>
          <a:blip r:embed="rId2"/>
          <a:srcRect/>
          <a:stretch>
            <a:fillRect/>
          </a:stretch>
        </p:blipFill>
        <p:spPr bwMode="auto">
          <a:xfrm>
            <a:off x="533400" y="2286000"/>
            <a:ext cx="5791200" cy="3576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228600" y="533400"/>
            <a:ext cx="6400800" cy="1569660"/>
          </a:xfrm>
          <a:prstGeom prst="rect">
            <a:avLst/>
          </a:prstGeom>
        </p:spPr>
        <p:txBody>
          <a:bodyPr wrap="square">
            <a:spAutoFit/>
          </a:bodyPr>
          <a:lstStyle/>
          <a:p>
            <a:pPr algn="just" eaLnBrk="0" fontAlgn="base" hangingPunct="0">
              <a:spcBef>
                <a:spcPct val="0"/>
              </a:spcBef>
              <a:spcAft>
                <a:spcPct val="0"/>
              </a:spcAft>
            </a:pPr>
            <a:r>
              <a:rPr lang="en-US" sz="2400" dirty="0" smtClean="0">
                <a:latin typeface="Calibri" pitchFamily="34" charset="0"/>
                <a:ea typeface="SimSun" pitchFamily="2" charset="-122"/>
                <a:cs typeface="Times New Roman" pitchFamily="18" charset="0"/>
              </a:rPr>
              <a:t>One day, a man named Jeremiah, who was a friend of God, came to visit the Rechabites, He wanted to test if they would keep following their special rule even when things got tough.</a:t>
            </a:r>
            <a:endParaRPr lang="en-US" sz="2400" dirty="0" smtClean="0">
              <a:latin typeface="Arial" pitchFamily="34" charset="0"/>
              <a:cs typeface="Arial" pitchFamily="34" charset="0"/>
            </a:endParaRPr>
          </a:p>
        </p:txBody>
      </p:sp>
      <p:sp>
        <p:nvSpPr>
          <p:cNvPr id="6" name="Rectangle 5"/>
          <p:cNvSpPr/>
          <p:nvPr/>
        </p:nvSpPr>
        <p:spPr>
          <a:xfrm>
            <a:off x="381000" y="6019800"/>
            <a:ext cx="6172200" cy="2677656"/>
          </a:xfrm>
          <a:prstGeom prst="rect">
            <a:avLst/>
          </a:prstGeom>
        </p:spPr>
        <p:txBody>
          <a:bodyPr wrap="square">
            <a:spAutoFit/>
          </a:bodyPr>
          <a:lstStyle/>
          <a:p>
            <a:pPr algn="just" eaLnBrk="0" fontAlgn="base" hangingPunct="0">
              <a:spcBef>
                <a:spcPct val="0"/>
              </a:spcBef>
              <a:spcAft>
                <a:spcPct val="0"/>
              </a:spcAft>
            </a:pPr>
            <a:r>
              <a:rPr lang="en-US" sz="2400" dirty="0" smtClean="0">
                <a:latin typeface="Calibri" pitchFamily="34" charset="0"/>
                <a:ea typeface="SimSun" pitchFamily="2" charset="-122"/>
                <a:cs typeface="Times New Roman" pitchFamily="18" charset="0"/>
              </a:rPr>
              <a:t>Jeremiah invited the Rechabites to a party and offered them cups of delicious, tempting wine. But guess what? The Rechabites remembered their promise to their grandfather and to God. They politely said, "No, thank you, our father told us not to drink wine," and they didn't drink the wine.</a:t>
            </a:r>
            <a:endParaRPr lang="en-US" sz="2400" dirty="0" smtClean="0">
              <a:latin typeface="Arial" pitchFamily="34" charset="0"/>
              <a:cs typeface="Arial" pitchFamily="34" charset="0"/>
            </a:endParaRPr>
          </a:p>
        </p:txBody>
      </p:sp>
      <p:sp>
        <p:nvSpPr>
          <p:cNvPr id="7" name="Rectangle 6"/>
          <p:cNvSpPr/>
          <p:nvPr/>
        </p:nvSpPr>
        <p:spPr>
          <a:xfrm>
            <a:off x="2819400" y="8610600"/>
            <a:ext cx="457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3</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04800"/>
            <a:ext cx="6248400" cy="1569660"/>
          </a:xfrm>
          <a:prstGeom prst="rect">
            <a:avLst/>
          </a:prstGeom>
        </p:spPr>
        <p:txBody>
          <a:bodyPr wrap="square">
            <a:spAutoFit/>
          </a:bodyPr>
          <a:lstStyle/>
          <a:p>
            <a:pPr lvl="0" algn="just" eaLnBrk="0" fontAlgn="base" hangingPunct="0">
              <a:spcBef>
                <a:spcPct val="0"/>
              </a:spcBef>
              <a:spcAft>
                <a:spcPct val="0"/>
              </a:spcAft>
            </a:pPr>
            <a:r>
              <a:rPr kumimoji="0" lang="en-US" sz="24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rPr>
              <a:t>Jeremiah was impressed! He knew that the Rechabites were obedient to their family rules. He told them that God was happy with them because they listened and obeyed.</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5"/>
          <p:cNvSpPr/>
          <p:nvPr/>
        </p:nvSpPr>
        <p:spPr>
          <a:xfrm>
            <a:off x="304800" y="5727680"/>
            <a:ext cx="6324600" cy="3416320"/>
          </a:xfrm>
          <a:prstGeom prst="rect">
            <a:avLst/>
          </a:prstGeom>
        </p:spPr>
        <p:txBody>
          <a:bodyPr wrap="square">
            <a:spAutoFit/>
          </a:bodyPr>
          <a:lstStyle/>
          <a:p>
            <a:pPr lvl="0" algn="just" eaLnBrk="0" fontAlgn="base" hangingPunct="0">
              <a:spcBef>
                <a:spcPct val="0"/>
              </a:spcBef>
              <a:spcAft>
                <a:spcPct val="0"/>
              </a:spcAft>
            </a:pPr>
            <a:r>
              <a:rPr kumimoji="0" lang="en-US" sz="24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rPr>
              <a:t>Just like the Rechabites, we can make our families proud by doing what's right, even when it's not easy.</a:t>
            </a:r>
            <a:r>
              <a:rPr lang="en-US" sz="2400" dirty="0" smtClean="0">
                <a:latin typeface="Arial" pitchFamily="34" charset="0"/>
                <a:ea typeface="SimSun" pitchFamily="2" charset="-122"/>
                <a:cs typeface="Arial" pitchFamily="34" charset="0"/>
              </a:rPr>
              <a:t> </a:t>
            </a:r>
            <a:r>
              <a:rPr kumimoji="0" lang="en-US" sz="2400" b="0" i="0" u="none" strike="noStrike" cap="none" normalizeH="0" baseline="0" dirty="0" smtClean="0">
                <a:ln>
                  <a:noFill/>
                </a:ln>
                <a:solidFill>
                  <a:schemeClr val="tx1"/>
                </a:solidFill>
                <a:effectLst/>
                <a:latin typeface="Calibri" pitchFamily="34" charset="0"/>
                <a:ea typeface="SimSun" pitchFamily="2" charset="-122"/>
                <a:cs typeface="Times New Roman" pitchFamily="18" charset="0"/>
              </a:rPr>
              <a:t>So, the next time you face a choice between doing something you know is right or something that might not be so good, remember the Rechabites and choose the path that makes God happy. And just like them, you'll be creating a legacy of goodness and faithfulness for the future!.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097" name="Picture 1"/>
          <p:cNvPicPr>
            <a:picLocks noChangeAspect="1" noChangeArrowheads="1"/>
          </p:cNvPicPr>
          <p:nvPr/>
        </p:nvPicPr>
        <p:blipFill>
          <a:blip r:embed="rId2"/>
          <a:srcRect/>
          <a:stretch>
            <a:fillRect/>
          </a:stretch>
        </p:blipFill>
        <p:spPr bwMode="auto">
          <a:xfrm>
            <a:off x="457200" y="1905000"/>
            <a:ext cx="6110760" cy="3738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2819400" y="8610600"/>
            <a:ext cx="457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4</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600"/>
            <a:ext cx="6477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smtClean="0">
              <a:solidFill>
                <a:schemeClr val="tx1"/>
              </a:solidFill>
            </a:endParaRPr>
          </a:p>
          <a:p>
            <a:pPr algn="ctr"/>
            <a:r>
              <a:rPr lang="en-US" sz="2000" dirty="0" smtClean="0">
                <a:solidFill>
                  <a:schemeClr val="tx1"/>
                </a:solidFill>
              </a:rPr>
              <a:t>Class Activities</a:t>
            </a:r>
          </a:p>
          <a:p>
            <a:pPr algn="ctr"/>
            <a:r>
              <a:rPr lang="en-US" sz="2000" dirty="0" smtClean="0">
                <a:solidFill>
                  <a:schemeClr val="tx1"/>
                </a:solidFill>
              </a:rPr>
              <a:t>Read: Jeremiah 35: 1-19, Ephesians 6:1-4</a:t>
            </a:r>
          </a:p>
          <a:p>
            <a:pPr algn="ctr"/>
            <a:endParaRPr lang="en-US" sz="2000" dirty="0" smtClean="0">
              <a:solidFill>
                <a:schemeClr val="tx1"/>
              </a:solidFill>
            </a:endParaRPr>
          </a:p>
          <a:p>
            <a:pPr algn="ctr"/>
            <a:r>
              <a:rPr lang="en-US" sz="2000" dirty="0" smtClean="0">
                <a:solidFill>
                  <a:schemeClr val="tx1"/>
                </a:solidFill>
              </a:rPr>
              <a:t>  The word “RECHABITES” was used to form the alphabet “W” can you find it out ?</a:t>
            </a:r>
            <a:endParaRPr lang="en-US" sz="2000" dirty="0">
              <a:solidFill>
                <a:schemeClr val="tx1"/>
              </a:solidFill>
            </a:endParaRPr>
          </a:p>
        </p:txBody>
      </p:sp>
      <p:pic>
        <p:nvPicPr>
          <p:cNvPr id="21506" name="Picture 2" descr="Word Puzzle Worksheets | Activity Shelter"/>
          <p:cNvPicPr>
            <a:picLocks noChangeAspect="1" noChangeArrowheads="1"/>
          </p:cNvPicPr>
          <p:nvPr/>
        </p:nvPicPr>
        <p:blipFill>
          <a:blip r:embed="rId2" cstate="print"/>
          <a:srcRect/>
          <a:stretch>
            <a:fillRect/>
          </a:stretch>
        </p:blipFill>
        <p:spPr bwMode="auto">
          <a:xfrm>
            <a:off x="762000" y="1905000"/>
            <a:ext cx="5638800" cy="65532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6" name="Table 5"/>
          <p:cNvGraphicFramePr>
            <a:graphicFrameLocks noGrp="1"/>
          </p:cNvGraphicFramePr>
          <p:nvPr/>
        </p:nvGraphicFramePr>
        <p:xfrm>
          <a:off x="838202" y="3048000"/>
          <a:ext cx="5486403" cy="5334000"/>
        </p:xfrm>
        <a:graphic>
          <a:graphicData uri="http://schemas.openxmlformats.org/drawingml/2006/table">
            <a:tbl>
              <a:tblPr firstRow="1" bandRow="1">
                <a:tableStyleId>{93296810-A885-4BE3-A3E7-6D5BEEA58F35}</a:tableStyleId>
              </a:tblPr>
              <a:tblGrid>
                <a:gridCol w="253219"/>
                <a:gridCol w="284246"/>
                <a:gridCol w="268732"/>
                <a:gridCol w="303362"/>
                <a:gridCol w="256052"/>
                <a:gridCol w="256052"/>
                <a:gridCol w="259462"/>
                <a:gridCol w="268732"/>
                <a:gridCol w="268732"/>
                <a:gridCol w="268732"/>
                <a:gridCol w="268732"/>
                <a:gridCol w="268732"/>
                <a:gridCol w="268732"/>
                <a:gridCol w="268732"/>
                <a:gridCol w="268732"/>
                <a:gridCol w="268732"/>
                <a:gridCol w="322478"/>
                <a:gridCol w="383160"/>
                <a:gridCol w="240526"/>
                <a:gridCol w="240526"/>
              </a:tblGrid>
              <a:tr h="444500">
                <a:tc>
                  <a:txBody>
                    <a:bodyPr/>
                    <a:lstStyle/>
                    <a:p>
                      <a:r>
                        <a:rPr lang="en-US" dirty="0" smtClean="0"/>
                        <a:t>B</a:t>
                      </a:r>
                      <a:endParaRPr lang="en-US" dirty="0"/>
                    </a:p>
                  </a:txBody>
                  <a:tcPr/>
                </a:tc>
                <a:tc>
                  <a:txBody>
                    <a:bodyPr/>
                    <a:lstStyle/>
                    <a:p>
                      <a:r>
                        <a:rPr lang="en-US" dirty="0" smtClean="0"/>
                        <a:t>H</a:t>
                      </a:r>
                      <a:endParaRPr lang="en-US" dirty="0"/>
                    </a:p>
                  </a:txBody>
                  <a:tcPr/>
                </a:tc>
                <a:tc>
                  <a:txBody>
                    <a:bodyPr/>
                    <a:lstStyle/>
                    <a:p>
                      <a:r>
                        <a:rPr lang="en-US" dirty="0" smtClean="0"/>
                        <a:t>S</a:t>
                      </a:r>
                      <a:endParaRPr lang="en-US" dirty="0"/>
                    </a:p>
                  </a:txBody>
                  <a:tcPr/>
                </a:tc>
                <a:tc>
                  <a:txBody>
                    <a:bodyPr/>
                    <a:lstStyle/>
                    <a:p>
                      <a:r>
                        <a:rPr lang="en-US" dirty="0" smtClean="0"/>
                        <a:t>G</a:t>
                      </a:r>
                      <a:endParaRPr lang="en-US" dirty="0"/>
                    </a:p>
                  </a:txBody>
                  <a:tcPr/>
                </a:tc>
                <a:tc>
                  <a:txBody>
                    <a:bodyPr/>
                    <a:lstStyle/>
                    <a:p>
                      <a:r>
                        <a:rPr lang="en-US" dirty="0" smtClean="0"/>
                        <a:t>D</a:t>
                      </a:r>
                      <a:endParaRPr lang="en-US" dirty="0"/>
                    </a:p>
                  </a:txBody>
                  <a:tcPr/>
                </a:tc>
                <a:tc>
                  <a:txBody>
                    <a:bodyPr/>
                    <a:lstStyle/>
                    <a:p>
                      <a:r>
                        <a:rPr lang="en-US" dirty="0" smtClean="0"/>
                        <a:t>F</a:t>
                      </a:r>
                      <a:endParaRPr lang="en-US" dirty="0"/>
                    </a:p>
                  </a:txBody>
                  <a:tcPr/>
                </a:tc>
                <a:tc>
                  <a:txBody>
                    <a:bodyPr/>
                    <a:lstStyle/>
                    <a:p>
                      <a:r>
                        <a:rPr lang="en-US" dirty="0" smtClean="0"/>
                        <a:t>C</a:t>
                      </a:r>
                      <a:endParaRPr lang="en-US" dirty="0"/>
                    </a:p>
                  </a:txBody>
                  <a:tcPr/>
                </a:tc>
                <a:tc>
                  <a:txBody>
                    <a:bodyPr/>
                    <a:lstStyle/>
                    <a:p>
                      <a:r>
                        <a:rPr lang="en-US" dirty="0" smtClean="0"/>
                        <a:t>Z</a:t>
                      </a:r>
                      <a:endParaRPr lang="en-US" dirty="0"/>
                    </a:p>
                  </a:txBody>
                  <a:tcPr/>
                </a:tc>
                <a:tc>
                  <a:txBody>
                    <a:bodyPr/>
                    <a:lstStyle/>
                    <a:p>
                      <a:r>
                        <a:rPr lang="en-US" dirty="0" smtClean="0"/>
                        <a:t>S</a:t>
                      </a:r>
                      <a:endParaRPr lang="en-US" dirty="0"/>
                    </a:p>
                  </a:txBody>
                  <a:tcPr/>
                </a:tc>
                <a:tc>
                  <a:txBody>
                    <a:bodyPr/>
                    <a:lstStyle/>
                    <a:p>
                      <a:r>
                        <a:rPr lang="en-US" dirty="0" smtClean="0"/>
                        <a:t>Z</a:t>
                      </a:r>
                      <a:endParaRPr lang="en-US" dirty="0"/>
                    </a:p>
                  </a:txBody>
                  <a:tcPr/>
                </a:tc>
                <a:tc>
                  <a:txBody>
                    <a:bodyPr/>
                    <a:lstStyle/>
                    <a:p>
                      <a:r>
                        <a:rPr lang="en-US" dirty="0" smtClean="0"/>
                        <a:t>Z</a:t>
                      </a:r>
                      <a:endParaRPr lang="en-US" dirty="0"/>
                    </a:p>
                  </a:txBody>
                  <a:tcPr/>
                </a:tc>
                <a:tc>
                  <a:txBody>
                    <a:bodyPr/>
                    <a:lstStyle/>
                    <a:p>
                      <a:r>
                        <a:rPr lang="en-US" dirty="0" smtClean="0"/>
                        <a:t>Z</a:t>
                      </a:r>
                      <a:endParaRPr lang="en-US" dirty="0"/>
                    </a:p>
                  </a:txBody>
                  <a:tcPr/>
                </a:tc>
                <a:tc>
                  <a:txBody>
                    <a:bodyPr/>
                    <a:lstStyle/>
                    <a:p>
                      <a:r>
                        <a:rPr lang="en-US" dirty="0" smtClean="0"/>
                        <a:t>A</a:t>
                      </a:r>
                      <a:endParaRPr lang="en-US" dirty="0"/>
                    </a:p>
                  </a:txBody>
                  <a:tcPr/>
                </a:tc>
                <a:tc>
                  <a:txBody>
                    <a:bodyPr/>
                    <a:lstStyle/>
                    <a:p>
                      <a:r>
                        <a:rPr lang="en-US" dirty="0" smtClean="0"/>
                        <a:t>S</a:t>
                      </a:r>
                      <a:endParaRPr lang="en-US" dirty="0"/>
                    </a:p>
                  </a:txBody>
                  <a:tcPr/>
                </a:tc>
                <a:tc>
                  <a:txBody>
                    <a:bodyPr/>
                    <a:lstStyle/>
                    <a:p>
                      <a:r>
                        <a:rPr lang="en-US" dirty="0" smtClean="0"/>
                        <a:t>D</a:t>
                      </a:r>
                      <a:endParaRPr lang="en-US" dirty="0"/>
                    </a:p>
                  </a:txBody>
                  <a:tcPr/>
                </a:tc>
                <a:tc>
                  <a:txBody>
                    <a:bodyPr/>
                    <a:lstStyle/>
                    <a:p>
                      <a:r>
                        <a:rPr lang="en-US" dirty="0" smtClean="0"/>
                        <a:t>N</a:t>
                      </a:r>
                      <a:endParaRPr lang="en-US" dirty="0"/>
                    </a:p>
                  </a:txBody>
                  <a:tcPr/>
                </a:tc>
                <a:tc>
                  <a:txBody>
                    <a:bodyPr/>
                    <a:lstStyle/>
                    <a:p>
                      <a:r>
                        <a:rPr lang="en-US" dirty="0" smtClean="0"/>
                        <a:t>H</a:t>
                      </a:r>
                      <a:endParaRPr lang="en-US" dirty="0"/>
                    </a:p>
                  </a:txBody>
                  <a:tcPr/>
                </a:tc>
                <a:tc>
                  <a:txBody>
                    <a:bodyPr/>
                    <a:lstStyle/>
                    <a:p>
                      <a:r>
                        <a:rPr lang="en-US" dirty="0" smtClean="0"/>
                        <a:t>F</a:t>
                      </a:r>
                      <a:endParaRPr lang="en-US" dirty="0"/>
                    </a:p>
                  </a:txBody>
                  <a:tcPr/>
                </a:tc>
                <a:tc>
                  <a:txBody>
                    <a:bodyPr/>
                    <a:lstStyle/>
                    <a:p>
                      <a:r>
                        <a:rPr lang="en-US" dirty="0" smtClean="0"/>
                        <a:t>K</a:t>
                      </a:r>
                      <a:endParaRPr lang="en-US" dirty="0"/>
                    </a:p>
                  </a:txBody>
                  <a:tcPr/>
                </a:tc>
                <a:tc>
                  <a:txBody>
                    <a:bodyPr/>
                    <a:lstStyle/>
                    <a:p>
                      <a:r>
                        <a:rPr lang="en-US" dirty="0" smtClean="0"/>
                        <a:t>N</a:t>
                      </a:r>
                      <a:endParaRPr lang="en-US" dirty="0"/>
                    </a:p>
                  </a:txBody>
                  <a:tcPr/>
                </a:tc>
              </a:tr>
              <a:tr h="444500">
                <a:tc>
                  <a:txBody>
                    <a:bodyPr/>
                    <a:lstStyle/>
                    <a:p>
                      <a:r>
                        <a:rPr lang="en-US" dirty="0" smtClean="0"/>
                        <a:t>S</a:t>
                      </a:r>
                      <a:endParaRPr lang="en-US" dirty="0"/>
                    </a:p>
                  </a:txBody>
                  <a:tcPr/>
                </a:tc>
                <a:tc>
                  <a:txBody>
                    <a:bodyPr/>
                    <a:lstStyle/>
                    <a:p>
                      <a:r>
                        <a:rPr lang="en-US" dirty="0" smtClean="0"/>
                        <a:t>J</a:t>
                      </a:r>
                      <a:endParaRPr lang="en-US" dirty="0"/>
                    </a:p>
                  </a:txBody>
                  <a:tcPr/>
                </a:tc>
                <a:tc>
                  <a:txBody>
                    <a:bodyPr/>
                    <a:lstStyle/>
                    <a:p>
                      <a:r>
                        <a:rPr lang="en-US" dirty="0" smtClean="0"/>
                        <a:t>F</a:t>
                      </a:r>
                      <a:endParaRPr lang="en-US" dirty="0"/>
                    </a:p>
                  </a:txBody>
                  <a:tcPr/>
                </a:tc>
                <a:tc>
                  <a:txBody>
                    <a:bodyPr/>
                    <a:lstStyle/>
                    <a:p>
                      <a:r>
                        <a:rPr lang="en-US" dirty="0" smtClean="0"/>
                        <a:t>B</a:t>
                      </a:r>
                      <a:endParaRPr lang="en-US" dirty="0"/>
                    </a:p>
                  </a:txBody>
                  <a:tcPr/>
                </a:tc>
                <a:tc>
                  <a:txBody>
                    <a:bodyPr/>
                    <a:lstStyle/>
                    <a:p>
                      <a:r>
                        <a:rPr lang="en-US" dirty="0" smtClean="0"/>
                        <a:t>V</a:t>
                      </a:r>
                      <a:endParaRPr lang="en-US" dirty="0"/>
                    </a:p>
                  </a:txBody>
                  <a:tcPr/>
                </a:tc>
                <a:tc>
                  <a:txBody>
                    <a:bodyPr/>
                    <a:lstStyle/>
                    <a:p>
                      <a:r>
                        <a:rPr lang="en-US" dirty="0" smtClean="0"/>
                        <a:t>I</a:t>
                      </a:r>
                      <a:endParaRPr lang="en-US" dirty="0"/>
                    </a:p>
                  </a:txBody>
                  <a:tcPr/>
                </a:tc>
                <a:tc>
                  <a:txBody>
                    <a:bodyPr/>
                    <a:lstStyle/>
                    <a:p>
                      <a:r>
                        <a:rPr lang="en-US" dirty="0" smtClean="0"/>
                        <a:t>G</a:t>
                      </a:r>
                      <a:endParaRPr lang="en-US" dirty="0"/>
                    </a:p>
                  </a:txBody>
                  <a:tcPr/>
                </a:tc>
                <a:tc>
                  <a:txBody>
                    <a:bodyPr/>
                    <a:lstStyle/>
                    <a:p>
                      <a:r>
                        <a:rPr lang="en-US" dirty="0" smtClean="0"/>
                        <a:t>B</a:t>
                      </a:r>
                      <a:endParaRPr lang="en-US" dirty="0"/>
                    </a:p>
                  </a:txBody>
                  <a:tcPr/>
                </a:tc>
                <a:tc>
                  <a:txBody>
                    <a:bodyPr/>
                    <a:lstStyle/>
                    <a:p>
                      <a:r>
                        <a:rPr lang="en-US" dirty="0" smtClean="0"/>
                        <a:t>D</a:t>
                      </a:r>
                      <a:endParaRPr lang="en-US" dirty="0"/>
                    </a:p>
                  </a:txBody>
                  <a:tcPr/>
                </a:tc>
                <a:tc>
                  <a:txBody>
                    <a:bodyPr/>
                    <a:lstStyle/>
                    <a:p>
                      <a:r>
                        <a:rPr lang="en-US" dirty="0" smtClean="0"/>
                        <a:t>S</a:t>
                      </a:r>
                      <a:endParaRPr lang="en-US" dirty="0"/>
                    </a:p>
                  </a:txBody>
                  <a:tcPr/>
                </a:tc>
                <a:tc>
                  <a:txBody>
                    <a:bodyPr/>
                    <a:lstStyle/>
                    <a:p>
                      <a:r>
                        <a:rPr lang="en-US" dirty="0" smtClean="0"/>
                        <a:t>I</a:t>
                      </a:r>
                      <a:endParaRPr lang="en-US" dirty="0"/>
                    </a:p>
                  </a:txBody>
                  <a:tcPr/>
                </a:tc>
                <a:tc>
                  <a:txBody>
                    <a:bodyPr/>
                    <a:lstStyle/>
                    <a:p>
                      <a:r>
                        <a:rPr lang="en-US" dirty="0" smtClean="0"/>
                        <a:t>Q</a:t>
                      </a:r>
                      <a:endParaRPr lang="en-US" dirty="0"/>
                    </a:p>
                  </a:txBody>
                  <a:tcPr/>
                </a:tc>
                <a:tc>
                  <a:txBody>
                    <a:bodyPr/>
                    <a:lstStyle/>
                    <a:p>
                      <a:r>
                        <a:rPr lang="en-US" dirty="0" smtClean="0"/>
                        <a:t>F</a:t>
                      </a:r>
                      <a:endParaRPr lang="en-US" dirty="0"/>
                    </a:p>
                  </a:txBody>
                  <a:tcPr/>
                </a:tc>
                <a:tc>
                  <a:txBody>
                    <a:bodyPr/>
                    <a:lstStyle/>
                    <a:p>
                      <a:r>
                        <a:rPr lang="en-US" dirty="0" smtClean="0"/>
                        <a:t>S</a:t>
                      </a:r>
                      <a:endParaRPr lang="en-US" dirty="0"/>
                    </a:p>
                  </a:txBody>
                  <a:tcPr/>
                </a:tc>
                <a:tc>
                  <a:txBody>
                    <a:bodyPr/>
                    <a:lstStyle/>
                    <a:p>
                      <a:r>
                        <a:rPr lang="en-US" dirty="0" smtClean="0"/>
                        <a:t>X</a:t>
                      </a:r>
                      <a:endParaRPr lang="en-US" dirty="0"/>
                    </a:p>
                  </a:txBody>
                  <a:tcPr/>
                </a:tc>
                <a:tc>
                  <a:txBody>
                    <a:bodyPr/>
                    <a:lstStyle/>
                    <a:p>
                      <a:r>
                        <a:rPr lang="en-US" dirty="0" smtClean="0"/>
                        <a:t>Z</a:t>
                      </a:r>
                      <a:endParaRPr lang="en-US" dirty="0"/>
                    </a:p>
                  </a:txBody>
                  <a:tcPr/>
                </a:tc>
                <a:tc>
                  <a:txBody>
                    <a:bodyPr/>
                    <a:lstStyle/>
                    <a:p>
                      <a:r>
                        <a:rPr lang="en-US" dirty="0" smtClean="0"/>
                        <a:t>I</a:t>
                      </a:r>
                      <a:endParaRPr lang="en-US" dirty="0"/>
                    </a:p>
                  </a:txBody>
                  <a:tcPr/>
                </a:tc>
                <a:tc>
                  <a:txBody>
                    <a:bodyPr/>
                    <a:lstStyle/>
                    <a:p>
                      <a:r>
                        <a:rPr lang="en-US" dirty="0" smtClean="0"/>
                        <a:t>L</a:t>
                      </a:r>
                      <a:endParaRPr lang="en-US" dirty="0"/>
                    </a:p>
                  </a:txBody>
                  <a:tcPr/>
                </a:tc>
                <a:tc>
                  <a:txBody>
                    <a:bodyPr/>
                    <a:lstStyle/>
                    <a:p>
                      <a:r>
                        <a:rPr lang="en-US" dirty="0" smtClean="0"/>
                        <a:t>S</a:t>
                      </a:r>
                      <a:endParaRPr lang="en-US" dirty="0"/>
                    </a:p>
                  </a:txBody>
                  <a:tcPr/>
                </a:tc>
                <a:tc>
                  <a:txBody>
                    <a:bodyPr/>
                    <a:lstStyle/>
                    <a:p>
                      <a:r>
                        <a:rPr lang="en-US" dirty="0" smtClean="0"/>
                        <a:t>N</a:t>
                      </a:r>
                      <a:endParaRPr lang="en-US" dirty="0"/>
                    </a:p>
                  </a:txBody>
                  <a:tcPr/>
                </a:tc>
              </a:tr>
              <a:tr h="444500">
                <a:tc>
                  <a:txBody>
                    <a:bodyPr/>
                    <a:lstStyle/>
                    <a:p>
                      <a:r>
                        <a:rPr lang="en-US" dirty="0" smtClean="0"/>
                        <a:t>E</a:t>
                      </a:r>
                      <a:endParaRPr lang="en-US" dirty="0"/>
                    </a:p>
                  </a:txBody>
                  <a:tcPr/>
                </a:tc>
                <a:tc>
                  <a:txBody>
                    <a:bodyPr/>
                    <a:lstStyle/>
                    <a:p>
                      <a:r>
                        <a:rPr lang="en-US" dirty="0" smtClean="0"/>
                        <a:t>J</a:t>
                      </a:r>
                      <a:endParaRPr lang="en-US" dirty="0"/>
                    </a:p>
                  </a:txBody>
                  <a:tcPr/>
                </a:tc>
                <a:tc>
                  <a:txBody>
                    <a:bodyPr/>
                    <a:lstStyle/>
                    <a:p>
                      <a:r>
                        <a:rPr lang="en-US" dirty="0" smtClean="0"/>
                        <a:t>G</a:t>
                      </a:r>
                      <a:endParaRPr lang="en-US" dirty="0"/>
                    </a:p>
                  </a:txBody>
                  <a:tcPr/>
                </a:tc>
                <a:tc>
                  <a:txBody>
                    <a:bodyPr/>
                    <a:lstStyle/>
                    <a:p>
                      <a:r>
                        <a:rPr lang="en-US" dirty="0" smtClean="0"/>
                        <a:t>N</a:t>
                      </a:r>
                      <a:endParaRPr lang="en-US" dirty="0"/>
                    </a:p>
                  </a:txBody>
                  <a:tcPr/>
                </a:tc>
                <a:tc>
                  <a:txBody>
                    <a:bodyPr/>
                    <a:lstStyle/>
                    <a:p>
                      <a:r>
                        <a:rPr lang="en-US" dirty="0" smtClean="0"/>
                        <a:t>V</a:t>
                      </a:r>
                      <a:endParaRPr lang="en-US" dirty="0"/>
                    </a:p>
                  </a:txBody>
                  <a:tcPr/>
                </a:tc>
                <a:tc>
                  <a:txBody>
                    <a:bodyPr/>
                    <a:lstStyle/>
                    <a:p>
                      <a:r>
                        <a:rPr lang="en-US" dirty="0" smtClean="0"/>
                        <a:t>S</a:t>
                      </a:r>
                      <a:endParaRPr lang="en-US" dirty="0"/>
                    </a:p>
                  </a:txBody>
                  <a:tcPr/>
                </a:tc>
                <a:tc>
                  <a:txBody>
                    <a:bodyPr/>
                    <a:lstStyle/>
                    <a:p>
                      <a:r>
                        <a:rPr lang="en-US" dirty="0" smtClean="0"/>
                        <a:t>G</a:t>
                      </a:r>
                      <a:endParaRPr lang="en-US" dirty="0"/>
                    </a:p>
                  </a:txBody>
                  <a:tcPr/>
                </a:tc>
                <a:tc>
                  <a:txBody>
                    <a:bodyPr/>
                    <a:lstStyle/>
                    <a:p>
                      <a:r>
                        <a:rPr lang="en-US" dirty="0" smtClean="0"/>
                        <a:t>G</a:t>
                      </a:r>
                      <a:endParaRPr lang="en-US" dirty="0"/>
                    </a:p>
                  </a:txBody>
                  <a:tcPr/>
                </a:tc>
                <a:tc>
                  <a:txBody>
                    <a:bodyPr/>
                    <a:lstStyle/>
                    <a:p>
                      <a:r>
                        <a:rPr lang="en-US" dirty="0" smtClean="0"/>
                        <a:t>V</a:t>
                      </a:r>
                      <a:endParaRPr lang="en-US" dirty="0"/>
                    </a:p>
                  </a:txBody>
                  <a:tcPr/>
                </a:tc>
                <a:tc>
                  <a:txBody>
                    <a:bodyPr/>
                    <a:lstStyle/>
                    <a:p>
                      <a:r>
                        <a:rPr lang="en-US" dirty="0" smtClean="0"/>
                        <a:t>R</a:t>
                      </a:r>
                      <a:endParaRPr lang="en-US" dirty="0"/>
                    </a:p>
                  </a:txBody>
                  <a:tcPr/>
                </a:tc>
                <a:tc>
                  <a:txBody>
                    <a:bodyPr/>
                    <a:lstStyle/>
                    <a:p>
                      <a:r>
                        <a:rPr lang="en-US" dirty="0" smtClean="0"/>
                        <a:t>F</a:t>
                      </a:r>
                      <a:endParaRPr lang="en-US" dirty="0"/>
                    </a:p>
                  </a:txBody>
                  <a:tcPr/>
                </a:tc>
                <a:tc>
                  <a:txBody>
                    <a:bodyPr/>
                    <a:lstStyle/>
                    <a:p>
                      <a:r>
                        <a:rPr lang="en-US" dirty="0" smtClean="0"/>
                        <a:t>H</a:t>
                      </a:r>
                      <a:endParaRPr lang="en-US" dirty="0"/>
                    </a:p>
                  </a:txBody>
                  <a:tcPr/>
                </a:tc>
                <a:tc>
                  <a:txBody>
                    <a:bodyPr/>
                    <a:lstStyle/>
                    <a:p>
                      <a:r>
                        <a:rPr lang="en-US" dirty="0" smtClean="0"/>
                        <a:t>T</a:t>
                      </a:r>
                      <a:endParaRPr lang="en-US" dirty="0"/>
                    </a:p>
                  </a:txBody>
                  <a:tcPr/>
                </a:tc>
                <a:tc>
                  <a:txBody>
                    <a:bodyPr/>
                    <a:lstStyle/>
                    <a:p>
                      <a:r>
                        <a:rPr lang="en-US" dirty="0" smtClean="0"/>
                        <a:t>S</a:t>
                      </a:r>
                      <a:endParaRPr lang="en-US" dirty="0"/>
                    </a:p>
                  </a:txBody>
                  <a:tcPr/>
                </a:tc>
                <a:tc>
                  <a:txBody>
                    <a:bodyPr/>
                    <a:lstStyle/>
                    <a:p>
                      <a:r>
                        <a:rPr lang="en-US" dirty="0" smtClean="0"/>
                        <a:t>Z</a:t>
                      </a:r>
                      <a:endParaRPr lang="en-US" dirty="0"/>
                    </a:p>
                  </a:txBody>
                  <a:tcPr/>
                </a:tc>
                <a:tc>
                  <a:txBody>
                    <a:bodyPr/>
                    <a:lstStyle/>
                    <a:p>
                      <a:r>
                        <a:rPr lang="en-US" dirty="0" smtClean="0"/>
                        <a:t>Q</a:t>
                      </a:r>
                      <a:endParaRPr lang="en-US" dirty="0"/>
                    </a:p>
                  </a:txBody>
                  <a:tcPr/>
                </a:tc>
                <a:tc>
                  <a:txBody>
                    <a:bodyPr/>
                    <a:lstStyle/>
                    <a:p>
                      <a:r>
                        <a:rPr lang="en-US" dirty="0" smtClean="0"/>
                        <a:t>B</a:t>
                      </a:r>
                      <a:endParaRPr lang="en-US" dirty="0"/>
                    </a:p>
                  </a:txBody>
                  <a:tcPr/>
                </a:tc>
                <a:tc>
                  <a:txBody>
                    <a:bodyPr/>
                    <a:lstStyle/>
                    <a:p>
                      <a:r>
                        <a:rPr lang="en-US" dirty="0" smtClean="0"/>
                        <a:t>G</a:t>
                      </a:r>
                      <a:endParaRPr lang="en-US" dirty="0"/>
                    </a:p>
                  </a:txBody>
                  <a:tcPr/>
                </a:tc>
                <a:tc>
                  <a:txBody>
                    <a:bodyPr/>
                    <a:lstStyle/>
                    <a:p>
                      <a:r>
                        <a:rPr lang="en-US" dirty="0" smtClean="0"/>
                        <a:t>E</a:t>
                      </a:r>
                      <a:endParaRPr lang="en-US" dirty="0"/>
                    </a:p>
                  </a:txBody>
                  <a:tcPr/>
                </a:tc>
                <a:tc>
                  <a:txBody>
                    <a:bodyPr/>
                    <a:lstStyle/>
                    <a:p>
                      <a:r>
                        <a:rPr lang="en-US" dirty="0" smtClean="0"/>
                        <a:t>V</a:t>
                      </a:r>
                      <a:endParaRPr lang="en-US" dirty="0"/>
                    </a:p>
                  </a:txBody>
                  <a:tcPr/>
                </a:tc>
              </a:tr>
              <a:tr h="444500">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B</a:t>
                      </a:r>
                      <a:endParaRPr lang="en-US" dirty="0"/>
                    </a:p>
                  </a:txBody>
                  <a:tcPr/>
                </a:tc>
                <a:tc>
                  <a:txBody>
                    <a:bodyPr/>
                    <a:lstStyle/>
                    <a:p>
                      <a:r>
                        <a:rPr lang="en-US" dirty="0" smtClean="0"/>
                        <a:t>R</a:t>
                      </a:r>
                      <a:endParaRPr lang="en-US" dirty="0"/>
                    </a:p>
                  </a:txBody>
                  <a:tcPr/>
                </a:tc>
                <a:tc>
                  <a:txBody>
                    <a:bodyPr/>
                    <a:lstStyle/>
                    <a:p>
                      <a:r>
                        <a:rPr lang="en-US" dirty="0" smtClean="0"/>
                        <a:t>B</a:t>
                      </a:r>
                      <a:endParaRPr lang="en-US" dirty="0"/>
                    </a:p>
                  </a:txBody>
                  <a:tcPr/>
                </a:tc>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Q</a:t>
                      </a:r>
                      <a:endParaRPr lang="en-US" dirty="0"/>
                    </a:p>
                  </a:txBody>
                  <a:tcPr/>
                </a:tc>
                <a:tc>
                  <a:txBody>
                    <a:bodyPr/>
                    <a:lstStyle/>
                    <a:p>
                      <a:r>
                        <a:rPr lang="en-US" dirty="0" smtClean="0"/>
                        <a:t>E</a:t>
                      </a:r>
                      <a:endParaRPr lang="en-US" dirty="0"/>
                    </a:p>
                  </a:txBody>
                  <a:tcPr/>
                </a:tc>
                <a:tc>
                  <a:txBody>
                    <a:bodyPr/>
                    <a:lstStyle/>
                    <a:p>
                      <a:r>
                        <a:rPr lang="en-US" dirty="0" smtClean="0"/>
                        <a:t>E</a:t>
                      </a:r>
                      <a:endParaRPr lang="en-US" dirty="0"/>
                    </a:p>
                  </a:txBody>
                  <a:tcPr/>
                </a:tc>
                <a:tc>
                  <a:txBody>
                    <a:bodyPr/>
                    <a:lstStyle/>
                    <a:p>
                      <a:r>
                        <a:rPr lang="en-US" dirty="0" smtClean="0"/>
                        <a:t>E</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S</a:t>
                      </a:r>
                      <a:endParaRPr lang="en-US" dirty="0"/>
                    </a:p>
                  </a:txBody>
                  <a:tcPr/>
                </a:tc>
                <a:tc>
                  <a:txBody>
                    <a:bodyPr/>
                    <a:lstStyle/>
                    <a:p>
                      <a:r>
                        <a:rPr lang="en-US" dirty="0" smtClean="0"/>
                        <a:t>D</a:t>
                      </a:r>
                      <a:endParaRPr lang="en-US" dirty="0"/>
                    </a:p>
                  </a:txBody>
                  <a:tcPr/>
                </a:tc>
                <a:tc>
                  <a:txBody>
                    <a:bodyPr/>
                    <a:lstStyle/>
                    <a:p>
                      <a:r>
                        <a:rPr lang="en-US" dirty="0" smtClean="0"/>
                        <a:t>G</a:t>
                      </a:r>
                      <a:endParaRPr lang="en-US" dirty="0"/>
                    </a:p>
                  </a:txBody>
                  <a:tcPr/>
                </a:tc>
                <a:tc>
                  <a:txBody>
                    <a:bodyPr/>
                    <a:lstStyle/>
                    <a:p>
                      <a:r>
                        <a:rPr lang="en-US" dirty="0" smtClean="0"/>
                        <a:t>H</a:t>
                      </a:r>
                      <a:endParaRPr lang="en-US" dirty="0"/>
                    </a:p>
                  </a:txBody>
                  <a:tcPr/>
                </a:tc>
                <a:tc>
                  <a:txBody>
                    <a:bodyPr/>
                    <a:lstStyle/>
                    <a:p>
                      <a:r>
                        <a:rPr lang="en-US" dirty="0" smtClean="0"/>
                        <a:t>M</a:t>
                      </a:r>
                      <a:endParaRPr lang="en-US" dirty="0"/>
                    </a:p>
                  </a:txBody>
                  <a:tcPr/>
                </a:tc>
                <a:tc>
                  <a:txBody>
                    <a:bodyPr/>
                    <a:lstStyle/>
                    <a:p>
                      <a:r>
                        <a:rPr lang="en-US" dirty="0" smtClean="0"/>
                        <a:t>T</a:t>
                      </a:r>
                      <a:endParaRPr lang="en-US" dirty="0"/>
                    </a:p>
                  </a:txBody>
                  <a:tcPr/>
                </a:tc>
                <a:tc>
                  <a:txBody>
                    <a:bodyPr/>
                    <a:lstStyle/>
                    <a:p>
                      <a:r>
                        <a:rPr lang="en-US" dirty="0" smtClean="0"/>
                        <a:t>X</a:t>
                      </a:r>
                      <a:endParaRPr lang="en-US" dirty="0"/>
                    </a:p>
                  </a:txBody>
                  <a:tcPr/>
                </a:tc>
              </a:tr>
              <a:tr h="444500">
                <a:tc>
                  <a:txBody>
                    <a:bodyPr/>
                    <a:lstStyle/>
                    <a:p>
                      <a:r>
                        <a:rPr lang="en-US" dirty="0" smtClean="0"/>
                        <a:t>I</a:t>
                      </a:r>
                      <a:endParaRPr lang="en-US" dirty="0"/>
                    </a:p>
                  </a:txBody>
                  <a:tcPr/>
                </a:tc>
                <a:tc>
                  <a:txBody>
                    <a:bodyPr/>
                    <a:lstStyle/>
                    <a:p>
                      <a:r>
                        <a:rPr lang="en-US" dirty="0" smtClean="0"/>
                        <a:t>T</a:t>
                      </a:r>
                      <a:endParaRPr lang="en-US" dirty="0"/>
                    </a:p>
                  </a:txBody>
                  <a:tcPr/>
                </a:tc>
                <a:tc>
                  <a:txBody>
                    <a:bodyPr/>
                    <a:lstStyle/>
                    <a:p>
                      <a:r>
                        <a:rPr lang="en-US" dirty="0" smtClean="0"/>
                        <a:t>B</a:t>
                      </a:r>
                      <a:endParaRPr lang="en-US" dirty="0"/>
                    </a:p>
                  </a:txBody>
                  <a:tcPr/>
                </a:tc>
                <a:tc>
                  <a:txBody>
                    <a:bodyPr/>
                    <a:lstStyle/>
                    <a:p>
                      <a:r>
                        <a:rPr lang="en-US" dirty="0" smtClean="0"/>
                        <a:t>J</a:t>
                      </a:r>
                      <a:endParaRPr lang="en-US" dirty="0"/>
                    </a:p>
                  </a:txBody>
                  <a:tcPr/>
                </a:tc>
                <a:tc>
                  <a:txBody>
                    <a:bodyPr/>
                    <a:lstStyle/>
                    <a:p>
                      <a:r>
                        <a:rPr lang="en-US" dirty="0" smtClean="0"/>
                        <a:t>F</a:t>
                      </a:r>
                      <a:endParaRPr lang="en-US" dirty="0"/>
                    </a:p>
                  </a:txBody>
                  <a:tcPr/>
                </a:tc>
                <a:tc>
                  <a:txBody>
                    <a:bodyPr/>
                    <a:lstStyle/>
                    <a:p>
                      <a:r>
                        <a:rPr lang="en-US" dirty="0" smtClean="0"/>
                        <a:t>R</a:t>
                      </a:r>
                      <a:endParaRPr lang="en-US" dirty="0"/>
                    </a:p>
                  </a:txBody>
                  <a:tcPr/>
                </a:tc>
                <a:tc>
                  <a:txBody>
                    <a:bodyPr/>
                    <a:lstStyle/>
                    <a:p>
                      <a:r>
                        <a:rPr lang="en-US" dirty="0" smtClean="0"/>
                        <a:t>J</a:t>
                      </a:r>
                      <a:endParaRPr lang="en-US" dirty="0"/>
                    </a:p>
                  </a:txBody>
                  <a:tcPr/>
                </a:tc>
                <a:tc>
                  <a:txBody>
                    <a:bodyPr/>
                    <a:lstStyle/>
                    <a:p>
                      <a:r>
                        <a:rPr lang="en-US" dirty="0" smtClean="0"/>
                        <a:t>C</a:t>
                      </a:r>
                      <a:endParaRPr lang="en-US" dirty="0"/>
                    </a:p>
                  </a:txBody>
                  <a:tcPr/>
                </a:tc>
                <a:tc>
                  <a:txBody>
                    <a:bodyPr/>
                    <a:lstStyle/>
                    <a:p>
                      <a:r>
                        <a:rPr lang="en-US" dirty="0" smtClean="0"/>
                        <a:t>U</a:t>
                      </a:r>
                      <a:endParaRPr lang="en-US" dirty="0"/>
                    </a:p>
                  </a:txBody>
                  <a:tcPr/>
                </a:tc>
                <a:tc>
                  <a:txBody>
                    <a:bodyPr/>
                    <a:lstStyle/>
                    <a:p>
                      <a:r>
                        <a:rPr lang="en-US" dirty="0" smtClean="0"/>
                        <a:t>I</a:t>
                      </a:r>
                      <a:endParaRPr lang="en-US" dirty="0"/>
                    </a:p>
                  </a:txBody>
                  <a:tcPr/>
                </a:tc>
                <a:tc>
                  <a:txBody>
                    <a:bodyPr/>
                    <a:lstStyle/>
                    <a:p>
                      <a:r>
                        <a:rPr lang="en-US" dirty="0" smtClean="0"/>
                        <a:t>O</a:t>
                      </a:r>
                      <a:endParaRPr lang="en-US" dirty="0"/>
                    </a:p>
                  </a:txBody>
                  <a:tcPr/>
                </a:tc>
                <a:tc>
                  <a:txBody>
                    <a:bodyPr/>
                    <a:lstStyle/>
                    <a:p>
                      <a:r>
                        <a:rPr lang="en-US" dirty="0" smtClean="0"/>
                        <a:t>C</a:t>
                      </a:r>
                      <a:endParaRPr lang="en-US" dirty="0"/>
                    </a:p>
                  </a:txBody>
                  <a:tcPr/>
                </a:tc>
                <a:tc>
                  <a:txBody>
                    <a:bodyPr/>
                    <a:lstStyle/>
                    <a:p>
                      <a:r>
                        <a:rPr lang="en-US" dirty="0" smtClean="0"/>
                        <a:t>P</a:t>
                      </a:r>
                      <a:endParaRPr lang="en-US" dirty="0"/>
                    </a:p>
                  </a:txBody>
                  <a:tcPr/>
                </a:tc>
                <a:tc>
                  <a:txBody>
                    <a:bodyPr/>
                    <a:lstStyle/>
                    <a:p>
                      <a:r>
                        <a:rPr lang="en-US" dirty="0" smtClean="0"/>
                        <a:t>S</a:t>
                      </a:r>
                      <a:endParaRPr lang="en-US" dirty="0"/>
                    </a:p>
                  </a:txBody>
                  <a:tcPr/>
                </a:tc>
                <a:tc>
                  <a:txBody>
                    <a:bodyPr/>
                    <a:lstStyle/>
                    <a:p>
                      <a:r>
                        <a:rPr lang="en-US" dirty="0" smtClean="0"/>
                        <a:t>Z</a:t>
                      </a:r>
                      <a:endParaRPr lang="en-US" dirty="0"/>
                    </a:p>
                  </a:txBody>
                  <a:tcPr/>
                </a:tc>
                <a:tc>
                  <a:txBody>
                    <a:bodyPr/>
                    <a:lstStyle/>
                    <a:p>
                      <a:r>
                        <a:rPr lang="en-US" dirty="0" smtClean="0"/>
                        <a:t>X</a:t>
                      </a:r>
                      <a:endParaRPr lang="en-US" dirty="0"/>
                    </a:p>
                  </a:txBody>
                  <a:tcPr/>
                </a:tc>
                <a:tc>
                  <a:txBody>
                    <a:bodyPr/>
                    <a:lstStyle/>
                    <a:p>
                      <a:r>
                        <a:rPr lang="en-US" dirty="0" smtClean="0"/>
                        <a:t>V</a:t>
                      </a:r>
                      <a:endParaRPr lang="en-US" dirty="0"/>
                    </a:p>
                  </a:txBody>
                  <a:tcPr/>
                </a:tc>
                <a:tc>
                  <a:txBody>
                    <a:bodyPr/>
                    <a:lstStyle/>
                    <a:p>
                      <a:r>
                        <a:rPr lang="en-US" dirty="0" smtClean="0"/>
                        <a:t>B</a:t>
                      </a:r>
                      <a:endParaRPr lang="en-US" dirty="0"/>
                    </a:p>
                  </a:txBody>
                  <a:tcPr/>
                </a:tc>
                <a:tc>
                  <a:txBody>
                    <a:bodyPr/>
                    <a:lstStyle/>
                    <a:p>
                      <a:r>
                        <a:rPr lang="en-US" dirty="0" smtClean="0"/>
                        <a:t>I</a:t>
                      </a:r>
                      <a:endParaRPr lang="en-US" dirty="0"/>
                    </a:p>
                  </a:txBody>
                  <a:tcPr/>
                </a:tc>
                <a:tc>
                  <a:txBody>
                    <a:bodyPr/>
                    <a:lstStyle/>
                    <a:p>
                      <a:r>
                        <a:rPr lang="en-US" dirty="0" smtClean="0"/>
                        <a:t>Q</a:t>
                      </a:r>
                      <a:endParaRPr lang="en-US" dirty="0"/>
                    </a:p>
                  </a:txBody>
                  <a:tcPr/>
                </a:tc>
              </a:tr>
              <a:tr h="444500">
                <a:tc>
                  <a:txBody>
                    <a:bodyPr/>
                    <a:lstStyle/>
                    <a:p>
                      <a:r>
                        <a:rPr lang="en-US" dirty="0" smtClean="0"/>
                        <a:t>B</a:t>
                      </a:r>
                      <a:endParaRPr lang="en-US" dirty="0"/>
                    </a:p>
                  </a:txBody>
                  <a:tcPr/>
                </a:tc>
                <a:tc>
                  <a:txBody>
                    <a:bodyPr/>
                    <a:lstStyle/>
                    <a:p>
                      <a:r>
                        <a:rPr lang="en-US" dirty="0" smtClean="0"/>
                        <a:t>G</a:t>
                      </a:r>
                      <a:endParaRPr lang="en-US" dirty="0"/>
                    </a:p>
                  </a:txBody>
                  <a:tcPr/>
                </a:tc>
                <a:tc>
                  <a:txBody>
                    <a:bodyPr/>
                    <a:lstStyle/>
                    <a:p>
                      <a:r>
                        <a:rPr lang="en-US" dirty="0" smtClean="0"/>
                        <a:t>F</a:t>
                      </a:r>
                      <a:endParaRPr lang="en-US" dirty="0"/>
                    </a:p>
                  </a:txBody>
                  <a:tcPr/>
                </a:tc>
                <a:tc>
                  <a:txBody>
                    <a:bodyPr/>
                    <a:lstStyle/>
                    <a:p>
                      <a:r>
                        <a:rPr lang="en-US" dirty="0" smtClean="0"/>
                        <a:t>M</a:t>
                      </a:r>
                      <a:endParaRPr lang="en-US" dirty="0"/>
                    </a:p>
                  </a:txBody>
                  <a:tcPr/>
                </a:tc>
                <a:tc>
                  <a:txBody>
                    <a:bodyPr/>
                    <a:lstStyle/>
                    <a:p>
                      <a:r>
                        <a:rPr lang="en-US" dirty="0" smtClean="0"/>
                        <a:t>H</a:t>
                      </a:r>
                      <a:endParaRPr lang="en-US" dirty="0"/>
                    </a:p>
                  </a:txBody>
                  <a:tcPr/>
                </a:tc>
                <a:tc>
                  <a:txBody>
                    <a:bodyPr/>
                    <a:lstStyle/>
                    <a:p>
                      <a:r>
                        <a:rPr lang="en-US" dirty="0" smtClean="0"/>
                        <a:t>U</a:t>
                      </a:r>
                      <a:endParaRPr lang="en-US" dirty="0"/>
                    </a:p>
                  </a:txBody>
                  <a:tcPr/>
                </a:tc>
                <a:tc>
                  <a:txBody>
                    <a:bodyPr/>
                    <a:lstStyle/>
                    <a:p>
                      <a:r>
                        <a:rPr lang="en-US" dirty="0" smtClean="0"/>
                        <a:t>H</a:t>
                      </a:r>
                      <a:endParaRPr lang="en-US" dirty="0"/>
                    </a:p>
                  </a:txBody>
                  <a:tcPr/>
                </a:tc>
                <a:tc>
                  <a:txBody>
                    <a:bodyPr/>
                    <a:lstStyle/>
                    <a:p>
                      <a:r>
                        <a:rPr lang="en-US" dirty="0" smtClean="0"/>
                        <a:t>B</a:t>
                      </a:r>
                      <a:endParaRPr lang="en-US" dirty="0"/>
                    </a:p>
                  </a:txBody>
                  <a:tcPr/>
                </a:tc>
                <a:tc>
                  <a:txBody>
                    <a:bodyPr/>
                    <a:lstStyle/>
                    <a:p>
                      <a:r>
                        <a:rPr lang="en-US" dirty="0" smtClean="0"/>
                        <a:t>R</a:t>
                      </a:r>
                      <a:endParaRPr lang="en-US" dirty="0"/>
                    </a:p>
                  </a:txBody>
                  <a:tcPr/>
                </a:tc>
                <a:tc>
                  <a:txBody>
                    <a:bodyPr/>
                    <a:lstStyle/>
                    <a:p>
                      <a:r>
                        <a:rPr lang="en-US" dirty="0" smtClean="0"/>
                        <a:t>I</a:t>
                      </a:r>
                      <a:endParaRPr lang="en-US" dirty="0"/>
                    </a:p>
                  </a:txBody>
                  <a:tcPr/>
                </a:tc>
                <a:tc>
                  <a:txBody>
                    <a:bodyPr/>
                    <a:lstStyle/>
                    <a:p>
                      <a:r>
                        <a:rPr lang="en-US" dirty="0" smtClean="0"/>
                        <a:t>H</a:t>
                      </a:r>
                      <a:endParaRPr lang="en-US" dirty="0"/>
                    </a:p>
                  </a:txBody>
                  <a:tcPr/>
                </a:tc>
                <a:tc>
                  <a:txBody>
                    <a:bodyPr/>
                    <a:lstStyle/>
                    <a:p>
                      <a:r>
                        <a:rPr lang="en-US" dirty="0" smtClean="0"/>
                        <a:t>N</a:t>
                      </a:r>
                      <a:endParaRPr lang="en-US" dirty="0"/>
                    </a:p>
                  </a:txBody>
                  <a:tcPr/>
                </a:tc>
                <a:tc>
                  <a:txBody>
                    <a:bodyPr/>
                    <a:lstStyle/>
                    <a:p>
                      <a:r>
                        <a:rPr lang="en-US" dirty="0" smtClean="0"/>
                        <a:t>H</a:t>
                      </a:r>
                      <a:endParaRPr lang="en-US" dirty="0"/>
                    </a:p>
                  </a:txBody>
                  <a:tcPr/>
                </a:tc>
                <a:tc>
                  <a:txBody>
                    <a:bodyPr/>
                    <a:lstStyle/>
                    <a:p>
                      <a:r>
                        <a:rPr lang="en-US" dirty="0" smtClean="0"/>
                        <a:t>B</a:t>
                      </a:r>
                      <a:endParaRPr lang="en-US" dirty="0"/>
                    </a:p>
                  </a:txBody>
                  <a:tcPr/>
                </a:tc>
                <a:tc>
                  <a:txBody>
                    <a:bodyPr/>
                    <a:lstStyle/>
                    <a:p>
                      <a:r>
                        <a:rPr lang="en-US" dirty="0" smtClean="0"/>
                        <a:t>X</a:t>
                      </a:r>
                      <a:endParaRPr lang="en-US" dirty="0"/>
                    </a:p>
                  </a:txBody>
                  <a:tcPr/>
                </a:tc>
                <a:tc>
                  <a:txBody>
                    <a:bodyPr/>
                    <a:lstStyle/>
                    <a:p>
                      <a:r>
                        <a:rPr lang="en-US" dirty="0" smtClean="0"/>
                        <a:t>Q</a:t>
                      </a:r>
                      <a:endParaRPr lang="en-US" dirty="0"/>
                    </a:p>
                  </a:txBody>
                  <a:tcPr/>
                </a:tc>
                <a:tc>
                  <a:txBody>
                    <a:bodyPr/>
                    <a:lstStyle/>
                    <a:p>
                      <a:r>
                        <a:rPr lang="en-US" dirty="0" smtClean="0"/>
                        <a:t>W</a:t>
                      </a:r>
                      <a:endParaRPr lang="en-US" dirty="0"/>
                    </a:p>
                  </a:txBody>
                  <a:tcPr/>
                </a:tc>
                <a:tc>
                  <a:txBody>
                    <a:bodyPr/>
                    <a:lstStyle/>
                    <a:p>
                      <a:r>
                        <a:rPr lang="en-US" dirty="0" smtClean="0"/>
                        <a:t>M</a:t>
                      </a:r>
                      <a:endParaRPr lang="en-US" dirty="0"/>
                    </a:p>
                  </a:txBody>
                  <a:tcPr/>
                </a:tc>
                <a:tc>
                  <a:txBody>
                    <a:bodyPr/>
                    <a:lstStyle/>
                    <a:p>
                      <a:r>
                        <a:rPr lang="en-US" dirty="0" smtClean="0"/>
                        <a:t>B</a:t>
                      </a:r>
                      <a:endParaRPr lang="en-US" dirty="0"/>
                    </a:p>
                  </a:txBody>
                  <a:tcPr/>
                </a:tc>
                <a:tc>
                  <a:txBody>
                    <a:bodyPr/>
                    <a:lstStyle/>
                    <a:p>
                      <a:r>
                        <a:rPr lang="en-US" dirty="0" smtClean="0"/>
                        <a:t>S</a:t>
                      </a:r>
                      <a:endParaRPr lang="en-US" dirty="0"/>
                    </a:p>
                  </a:txBody>
                  <a:tcPr/>
                </a:tc>
              </a:tr>
              <a:tr h="444500">
                <a:tc>
                  <a:txBody>
                    <a:bodyPr/>
                    <a:lstStyle/>
                    <a:p>
                      <a:r>
                        <a:rPr lang="en-US" dirty="0" smtClean="0"/>
                        <a:t>A</a:t>
                      </a:r>
                      <a:endParaRPr lang="en-US" dirty="0"/>
                    </a:p>
                  </a:txBody>
                  <a:tcPr/>
                </a:tc>
                <a:tc>
                  <a:txBody>
                    <a:bodyPr/>
                    <a:lstStyle/>
                    <a:p>
                      <a:r>
                        <a:rPr lang="en-US" dirty="0" smtClean="0"/>
                        <a:t>F</a:t>
                      </a:r>
                      <a:endParaRPr lang="en-US" dirty="0"/>
                    </a:p>
                  </a:txBody>
                  <a:tcPr/>
                </a:tc>
                <a:tc>
                  <a:txBody>
                    <a:bodyPr/>
                    <a:lstStyle/>
                    <a:p>
                      <a:r>
                        <a:rPr lang="en-US" dirty="0" smtClean="0"/>
                        <a:t>J</a:t>
                      </a:r>
                      <a:endParaRPr lang="en-US" dirty="0"/>
                    </a:p>
                  </a:txBody>
                  <a:tcPr/>
                </a:tc>
                <a:tc>
                  <a:txBody>
                    <a:bodyPr/>
                    <a:lstStyle/>
                    <a:p>
                      <a:r>
                        <a:rPr lang="en-US" dirty="0" smtClean="0"/>
                        <a:t>M</a:t>
                      </a:r>
                      <a:endParaRPr lang="en-US" dirty="0"/>
                    </a:p>
                  </a:txBody>
                  <a:tcPr/>
                </a:tc>
                <a:tc>
                  <a:txBody>
                    <a:bodyPr/>
                    <a:lstStyle/>
                    <a:p>
                      <a:r>
                        <a:rPr lang="en-US" dirty="0" smtClean="0"/>
                        <a:t>N</a:t>
                      </a:r>
                      <a:endParaRPr lang="en-US" dirty="0"/>
                    </a:p>
                  </a:txBody>
                  <a:tcPr/>
                </a:tc>
                <a:tc>
                  <a:txBody>
                    <a:bodyPr/>
                    <a:lstStyle/>
                    <a:p>
                      <a:r>
                        <a:rPr lang="en-US" dirty="0" smtClean="0"/>
                        <a:t>A</a:t>
                      </a:r>
                      <a:endParaRPr lang="en-US" dirty="0"/>
                    </a:p>
                  </a:txBody>
                  <a:tcPr/>
                </a:tc>
                <a:tc>
                  <a:txBody>
                    <a:bodyPr/>
                    <a:lstStyle/>
                    <a:p>
                      <a:r>
                        <a:rPr lang="en-US" dirty="0" smtClean="0"/>
                        <a:t>N</a:t>
                      </a:r>
                      <a:endParaRPr lang="en-US" dirty="0"/>
                    </a:p>
                  </a:txBody>
                  <a:tcPr/>
                </a:tc>
                <a:tc>
                  <a:txBody>
                    <a:bodyPr/>
                    <a:lstStyle/>
                    <a:p>
                      <a:r>
                        <a:rPr lang="en-US" dirty="0" smtClean="0"/>
                        <a:t>A</a:t>
                      </a:r>
                      <a:endParaRPr lang="en-US" dirty="0"/>
                    </a:p>
                  </a:txBody>
                  <a:tcPr/>
                </a:tc>
                <a:tc>
                  <a:txBody>
                    <a:bodyPr/>
                    <a:lstStyle/>
                    <a:p>
                      <a:r>
                        <a:rPr lang="en-US" dirty="0" smtClean="0"/>
                        <a:t>Q</a:t>
                      </a:r>
                      <a:endParaRPr lang="en-US" dirty="0"/>
                    </a:p>
                  </a:txBody>
                  <a:tcPr/>
                </a:tc>
                <a:tc>
                  <a:txBody>
                    <a:bodyPr/>
                    <a:lstStyle/>
                    <a:p>
                      <a:r>
                        <a:rPr lang="en-US" dirty="0" smtClean="0"/>
                        <a:t>Z</a:t>
                      </a:r>
                      <a:endParaRPr lang="en-US" dirty="0"/>
                    </a:p>
                  </a:txBody>
                  <a:tcPr/>
                </a:tc>
                <a:tc>
                  <a:txBody>
                    <a:bodyPr/>
                    <a:lstStyle/>
                    <a:p>
                      <a:r>
                        <a:rPr lang="en-US" dirty="0" smtClean="0"/>
                        <a:t>N</a:t>
                      </a:r>
                      <a:endParaRPr lang="en-US" dirty="0"/>
                    </a:p>
                  </a:txBody>
                  <a:tcPr/>
                </a:tc>
                <a:tc>
                  <a:txBody>
                    <a:bodyPr/>
                    <a:lstStyle/>
                    <a:p>
                      <a:r>
                        <a:rPr lang="en-US" dirty="0" smtClean="0"/>
                        <a:t>J</a:t>
                      </a:r>
                      <a:endParaRPr lang="en-US" dirty="0"/>
                    </a:p>
                  </a:txBody>
                  <a:tcPr/>
                </a:tc>
                <a:tc>
                  <a:txBody>
                    <a:bodyPr/>
                    <a:lstStyle/>
                    <a:p>
                      <a:r>
                        <a:rPr lang="en-US" dirty="0" smtClean="0"/>
                        <a:t>K</a:t>
                      </a:r>
                      <a:endParaRPr lang="en-US" dirty="0"/>
                    </a:p>
                  </a:txBody>
                  <a:tcPr/>
                </a:tc>
                <a:tc>
                  <a:txBody>
                    <a:bodyPr/>
                    <a:lstStyle/>
                    <a:p>
                      <a:r>
                        <a:rPr lang="en-US" dirty="0" smtClean="0"/>
                        <a:t>A</a:t>
                      </a:r>
                      <a:endParaRPr lang="en-US" dirty="0"/>
                    </a:p>
                  </a:txBody>
                  <a:tcPr/>
                </a:tc>
                <a:tc>
                  <a:txBody>
                    <a:bodyPr/>
                    <a:lstStyle/>
                    <a:p>
                      <a:r>
                        <a:rPr lang="en-US" dirty="0" smtClean="0"/>
                        <a:t>T</a:t>
                      </a:r>
                      <a:endParaRPr lang="en-US" dirty="0"/>
                    </a:p>
                  </a:txBody>
                  <a:tcPr/>
                </a:tc>
                <a:tc>
                  <a:txBody>
                    <a:bodyPr/>
                    <a:lstStyle/>
                    <a:p>
                      <a:r>
                        <a:rPr lang="en-US" dirty="0" smtClean="0"/>
                        <a:t>S</a:t>
                      </a:r>
                      <a:endParaRPr lang="en-US" dirty="0"/>
                    </a:p>
                  </a:txBody>
                  <a:tcPr/>
                </a:tc>
                <a:tc>
                  <a:txBody>
                    <a:bodyPr/>
                    <a:lstStyle/>
                    <a:p>
                      <a:r>
                        <a:rPr lang="en-US" dirty="0" smtClean="0"/>
                        <a:t>A</a:t>
                      </a:r>
                      <a:endParaRPr lang="en-US" dirty="0"/>
                    </a:p>
                  </a:txBody>
                  <a:tcPr/>
                </a:tc>
                <a:tc>
                  <a:txBody>
                    <a:bodyPr/>
                    <a:lstStyle/>
                    <a:p>
                      <a:r>
                        <a:rPr lang="en-US" dirty="0" smtClean="0"/>
                        <a:t>Z</a:t>
                      </a:r>
                      <a:endParaRPr lang="en-US" dirty="0"/>
                    </a:p>
                  </a:txBody>
                  <a:tcPr/>
                </a:tc>
                <a:tc>
                  <a:txBody>
                    <a:bodyPr/>
                    <a:lstStyle/>
                    <a:p>
                      <a:r>
                        <a:rPr lang="en-US" dirty="0" smtClean="0"/>
                        <a:t>A</a:t>
                      </a:r>
                      <a:endParaRPr lang="en-US" dirty="0"/>
                    </a:p>
                  </a:txBody>
                  <a:tcPr/>
                </a:tc>
                <a:tc>
                  <a:txBody>
                    <a:bodyPr/>
                    <a:lstStyle/>
                    <a:p>
                      <a:r>
                        <a:rPr lang="en-US" dirty="0" smtClean="0"/>
                        <a:t>E</a:t>
                      </a:r>
                      <a:endParaRPr lang="en-US" dirty="0"/>
                    </a:p>
                  </a:txBody>
                  <a:tcPr/>
                </a:tc>
              </a:tr>
              <a:tr h="444500">
                <a:tc>
                  <a:txBody>
                    <a:bodyPr/>
                    <a:lstStyle/>
                    <a:p>
                      <a:r>
                        <a:rPr lang="en-US" dirty="0" smtClean="0"/>
                        <a:t>H</a:t>
                      </a:r>
                      <a:endParaRPr lang="en-US" dirty="0"/>
                    </a:p>
                  </a:txBody>
                  <a:tcPr/>
                </a:tc>
                <a:tc>
                  <a:txBody>
                    <a:bodyPr/>
                    <a:lstStyle/>
                    <a:p>
                      <a:r>
                        <a:rPr lang="en-US" dirty="0" smtClean="0"/>
                        <a:t>J</a:t>
                      </a:r>
                      <a:endParaRPr lang="en-US" dirty="0"/>
                    </a:p>
                  </a:txBody>
                  <a:tcPr/>
                </a:tc>
                <a:tc>
                  <a:txBody>
                    <a:bodyPr/>
                    <a:lstStyle/>
                    <a:p>
                      <a:r>
                        <a:rPr lang="en-US" dirty="0" smtClean="0"/>
                        <a:t>H</a:t>
                      </a:r>
                      <a:endParaRPr lang="en-US" dirty="0"/>
                    </a:p>
                  </a:txBody>
                  <a:tcPr/>
                </a:tc>
                <a:tc>
                  <a:txBody>
                    <a:bodyPr/>
                    <a:lstStyle/>
                    <a:p>
                      <a:r>
                        <a:rPr lang="en-US" dirty="0" smtClean="0"/>
                        <a:t>G</a:t>
                      </a:r>
                      <a:endParaRPr lang="en-US" dirty="0"/>
                    </a:p>
                  </a:txBody>
                  <a:tcPr/>
                </a:tc>
                <a:tc>
                  <a:txBody>
                    <a:bodyPr/>
                    <a:lstStyle/>
                    <a:p>
                      <a:r>
                        <a:rPr lang="en-US" dirty="0" smtClean="0"/>
                        <a:t>B</a:t>
                      </a:r>
                      <a:endParaRPr lang="en-US" dirty="0"/>
                    </a:p>
                  </a:txBody>
                  <a:tcPr/>
                </a:tc>
                <a:tc>
                  <a:txBody>
                    <a:bodyPr/>
                    <a:lstStyle/>
                    <a:p>
                      <a:r>
                        <a:rPr lang="en-US" dirty="0" smtClean="0"/>
                        <a:t>B</a:t>
                      </a:r>
                      <a:endParaRPr lang="en-US" dirty="0"/>
                    </a:p>
                  </a:txBody>
                  <a:tcPr/>
                </a:tc>
                <a:tc>
                  <a:txBody>
                    <a:bodyPr/>
                    <a:lstStyle/>
                    <a:p>
                      <a:r>
                        <a:rPr lang="en-US" dirty="0" smtClean="0"/>
                        <a:t>F</a:t>
                      </a:r>
                      <a:endParaRPr lang="en-US" dirty="0"/>
                    </a:p>
                  </a:txBody>
                  <a:tcPr/>
                </a:tc>
                <a:tc>
                  <a:txBody>
                    <a:bodyPr/>
                    <a:lstStyle/>
                    <a:p>
                      <a:r>
                        <a:rPr lang="en-US" dirty="0" smtClean="0"/>
                        <a:t>G</a:t>
                      </a:r>
                      <a:endParaRPr lang="en-US" dirty="0"/>
                    </a:p>
                  </a:txBody>
                  <a:tcPr/>
                </a:tc>
                <a:tc>
                  <a:txBody>
                    <a:bodyPr/>
                    <a:lstStyle/>
                    <a:p>
                      <a:r>
                        <a:rPr lang="en-US" dirty="0" smtClean="0"/>
                        <a:t>B</a:t>
                      </a:r>
                      <a:endParaRPr lang="en-US" dirty="0"/>
                    </a:p>
                  </a:txBody>
                  <a:tcPr/>
                </a:tc>
                <a:tc>
                  <a:txBody>
                    <a:bodyPr/>
                    <a:lstStyle/>
                    <a:p>
                      <a:r>
                        <a:rPr lang="en-US" dirty="0" smtClean="0"/>
                        <a:t>W</a:t>
                      </a:r>
                      <a:endParaRPr lang="en-US" dirty="0"/>
                    </a:p>
                  </a:txBody>
                  <a:tcPr/>
                </a:tc>
                <a:tc>
                  <a:txBody>
                    <a:bodyPr/>
                    <a:lstStyle/>
                    <a:p>
                      <a:r>
                        <a:rPr lang="en-US" dirty="0" smtClean="0"/>
                        <a:t>G</a:t>
                      </a:r>
                      <a:endParaRPr lang="en-US" dirty="0"/>
                    </a:p>
                  </a:txBody>
                  <a:tcPr/>
                </a:tc>
                <a:tc>
                  <a:txBody>
                    <a:bodyPr/>
                    <a:lstStyle/>
                    <a:p>
                      <a:r>
                        <a:rPr lang="en-US" dirty="0" smtClean="0"/>
                        <a:t>D</a:t>
                      </a:r>
                      <a:endParaRPr lang="en-US" dirty="0"/>
                    </a:p>
                  </a:txBody>
                  <a:tcPr/>
                </a:tc>
                <a:tc>
                  <a:txBody>
                    <a:bodyPr/>
                    <a:lstStyle/>
                    <a:p>
                      <a:r>
                        <a:rPr lang="en-US" dirty="0" smtClean="0"/>
                        <a:t>T</a:t>
                      </a:r>
                      <a:endParaRPr lang="en-US" dirty="0"/>
                    </a:p>
                  </a:txBody>
                  <a:tcPr/>
                </a:tc>
                <a:tc>
                  <a:txBody>
                    <a:bodyPr/>
                    <a:lstStyle/>
                    <a:p>
                      <a:r>
                        <a:rPr lang="en-US" dirty="0" smtClean="0"/>
                        <a:t>I</a:t>
                      </a:r>
                      <a:endParaRPr lang="en-US" dirty="0"/>
                    </a:p>
                  </a:txBody>
                  <a:tcPr/>
                </a:tc>
                <a:tc>
                  <a:txBody>
                    <a:bodyPr/>
                    <a:lstStyle/>
                    <a:p>
                      <a:r>
                        <a:rPr lang="en-US" dirty="0" smtClean="0"/>
                        <a:t>B</a:t>
                      </a:r>
                      <a:endParaRPr lang="en-US" dirty="0"/>
                    </a:p>
                  </a:txBody>
                  <a:tcPr/>
                </a:tc>
                <a:tc>
                  <a:txBody>
                    <a:bodyPr/>
                    <a:lstStyle/>
                    <a:p>
                      <a:r>
                        <a:rPr lang="en-US" dirty="0" smtClean="0"/>
                        <a:t>F</a:t>
                      </a:r>
                      <a:endParaRPr lang="en-US" dirty="0"/>
                    </a:p>
                  </a:txBody>
                  <a:tcPr/>
                </a:tc>
                <a:tc>
                  <a:txBody>
                    <a:bodyPr/>
                    <a:lstStyle/>
                    <a:p>
                      <a:r>
                        <a:rPr lang="en-US" dirty="0" smtClean="0"/>
                        <a:t>T</a:t>
                      </a:r>
                      <a:endParaRPr lang="en-US" dirty="0"/>
                    </a:p>
                  </a:txBody>
                  <a:tcPr/>
                </a:tc>
                <a:tc>
                  <a:txBody>
                    <a:bodyPr/>
                    <a:lstStyle/>
                    <a:p>
                      <a:r>
                        <a:rPr lang="en-US" dirty="0" smtClean="0"/>
                        <a:t>F</a:t>
                      </a:r>
                      <a:endParaRPr lang="en-US" dirty="0"/>
                    </a:p>
                  </a:txBody>
                  <a:tcPr/>
                </a:tc>
                <a:tc>
                  <a:txBody>
                    <a:bodyPr/>
                    <a:lstStyle/>
                    <a:p>
                      <a:r>
                        <a:rPr lang="en-US" dirty="0" smtClean="0"/>
                        <a:t>H</a:t>
                      </a:r>
                      <a:endParaRPr lang="en-US" dirty="0"/>
                    </a:p>
                  </a:txBody>
                  <a:tcPr/>
                </a:tc>
                <a:tc>
                  <a:txBody>
                    <a:bodyPr/>
                    <a:lstStyle/>
                    <a:p>
                      <a:r>
                        <a:rPr lang="en-US" dirty="0" smtClean="0"/>
                        <a:t>E</a:t>
                      </a:r>
                      <a:endParaRPr lang="en-US" dirty="0"/>
                    </a:p>
                  </a:txBody>
                  <a:tcPr/>
                </a:tc>
              </a:tr>
              <a:tr h="444500">
                <a:tc>
                  <a:txBody>
                    <a:bodyPr/>
                    <a:lstStyle/>
                    <a:p>
                      <a:r>
                        <a:rPr lang="en-US" dirty="0" smtClean="0"/>
                        <a:t>C</a:t>
                      </a:r>
                      <a:endParaRPr lang="en-US" dirty="0"/>
                    </a:p>
                  </a:txBody>
                  <a:tcPr/>
                </a:tc>
                <a:tc>
                  <a:txBody>
                    <a:bodyPr/>
                    <a:lstStyle/>
                    <a:p>
                      <a:r>
                        <a:rPr lang="en-US" dirty="0" smtClean="0"/>
                        <a:t>K</a:t>
                      </a:r>
                      <a:endParaRPr lang="en-US" dirty="0"/>
                    </a:p>
                  </a:txBody>
                  <a:tcPr/>
                </a:tc>
                <a:tc>
                  <a:txBody>
                    <a:bodyPr/>
                    <a:lstStyle/>
                    <a:p>
                      <a:r>
                        <a:rPr lang="en-US" dirty="0" smtClean="0"/>
                        <a:t>T</a:t>
                      </a:r>
                      <a:endParaRPr lang="en-US" dirty="0"/>
                    </a:p>
                  </a:txBody>
                  <a:tcPr/>
                </a:tc>
                <a:tc>
                  <a:txBody>
                    <a:bodyPr/>
                    <a:lstStyle/>
                    <a:p>
                      <a:r>
                        <a:rPr lang="en-US" dirty="0" smtClean="0"/>
                        <a:t>I</a:t>
                      </a:r>
                      <a:endParaRPr lang="en-US" dirty="0"/>
                    </a:p>
                  </a:txBody>
                  <a:tcPr/>
                </a:tc>
                <a:tc>
                  <a:txBody>
                    <a:bodyPr/>
                    <a:lstStyle/>
                    <a:p>
                      <a:r>
                        <a:rPr lang="en-US" dirty="0" smtClean="0"/>
                        <a:t>J</a:t>
                      </a:r>
                      <a:endParaRPr lang="en-US" dirty="0"/>
                    </a:p>
                  </a:txBody>
                  <a:tcPr/>
                </a:tc>
                <a:tc>
                  <a:txBody>
                    <a:bodyPr/>
                    <a:lstStyle/>
                    <a:p>
                      <a:r>
                        <a:rPr lang="en-US" dirty="0" smtClean="0"/>
                        <a:t>I</a:t>
                      </a:r>
                      <a:endParaRPr lang="en-US" dirty="0"/>
                    </a:p>
                  </a:txBody>
                  <a:tcPr/>
                </a:tc>
                <a:tc>
                  <a:txBody>
                    <a:bodyPr/>
                    <a:lstStyle/>
                    <a:p>
                      <a:r>
                        <a:rPr lang="en-US" dirty="0" smtClean="0"/>
                        <a:t>O</a:t>
                      </a:r>
                      <a:endParaRPr lang="en-US" dirty="0"/>
                    </a:p>
                  </a:txBody>
                  <a:tcPr/>
                </a:tc>
                <a:tc>
                  <a:txBody>
                    <a:bodyPr/>
                    <a:lstStyle/>
                    <a:p>
                      <a:r>
                        <a:rPr lang="en-US" dirty="0" smtClean="0"/>
                        <a:t>I</a:t>
                      </a:r>
                      <a:endParaRPr lang="en-US" dirty="0"/>
                    </a:p>
                  </a:txBody>
                  <a:tcPr/>
                </a:tc>
                <a:tc>
                  <a:txBody>
                    <a:bodyPr/>
                    <a:lstStyle/>
                    <a:p>
                      <a:r>
                        <a:rPr lang="en-US" dirty="0" smtClean="0"/>
                        <a:t>Z</a:t>
                      </a:r>
                      <a:endParaRPr lang="en-US" dirty="0"/>
                    </a:p>
                  </a:txBody>
                  <a:tcPr/>
                </a:tc>
                <a:tc>
                  <a:txBody>
                    <a:bodyPr/>
                    <a:lstStyle/>
                    <a:p>
                      <a:r>
                        <a:rPr lang="en-US" dirty="0" smtClean="0"/>
                        <a:t>X</a:t>
                      </a:r>
                      <a:endParaRPr lang="en-US" dirty="0"/>
                    </a:p>
                  </a:txBody>
                  <a:tcPr/>
                </a:tc>
                <a:tc>
                  <a:txBody>
                    <a:bodyPr/>
                    <a:lstStyle/>
                    <a:p>
                      <a:r>
                        <a:rPr lang="en-US" dirty="0" smtClean="0"/>
                        <a:t>T</a:t>
                      </a:r>
                      <a:endParaRPr lang="en-US" dirty="0"/>
                    </a:p>
                  </a:txBody>
                  <a:tcPr/>
                </a:tc>
                <a:tc>
                  <a:txBody>
                    <a:bodyPr/>
                    <a:lstStyle/>
                    <a:p>
                      <a:r>
                        <a:rPr lang="en-US" dirty="0" smtClean="0"/>
                        <a:t>J</a:t>
                      </a:r>
                      <a:endParaRPr lang="en-US" dirty="0"/>
                    </a:p>
                  </a:txBody>
                  <a:tcPr/>
                </a:tc>
                <a:tc>
                  <a:txBody>
                    <a:bodyPr/>
                    <a:lstStyle/>
                    <a:p>
                      <a:r>
                        <a:rPr lang="en-US" dirty="0" smtClean="0"/>
                        <a:t>K</a:t>
                      </a:r>
                      <a:endParaRPr lang="en-US" dirty="0"/>
                    </a:p>
                  </a:txBody>
                  <a:tcPr/>
                </a:tc>
                <a:tc>
                  <a:txBody>
                    <a:bodyPr/>
                    <a:lstStyle/>
                    <a:p>
                      <a:r>
                        <a:rPr lang="en-US" dirty="0" smtClean="0"/>
                        <a:t>G</a:t>
                      </a:r>
                      <a:endParaRPr lang="en-US" dirty="0"/>
                    </a:p>
                  </a:txBody>
                  <a:tcPr/>
                </a:tc>
                <a:tc>
                  <a:txBody>
                    <a:bodyPr/>
                    <a:lstStyle/>
                    <a:p>
                      <a:r>
                        <a:rPr lang="en-US" dirty="0" smtClean="0"/>
                        <a:t>I</a:t>
                      </a:r>
                      <a:endParaRPr lang="en-US" dirty="0"/>
                    </a:p>
                  </a:txBody>
                  <a:tcPr/>
                </a:tc>
                <a:tc>
                  <a:txBody>
                    <a:bodyPr/>
                    <a:lstStyle/>
                    <a:p>
                      <a:r>
                        <a:rPr lang="en-US" dirty="0" smtClean="0"/>
                        <a:t>I</a:t>
                      </a:r>
                      <a:endParaRPr lang="en-US" dirty="0"/>
                    </a:p>
                  </a:txBody>
                  <a:tcPr/>
                </a:tc>
                <a:tc>
                  <a:txBody>
                    <a:bodyPr/>
                    <a:lstStyle/>
                    <a:p>
                      <a:r>
                        <a:rPr lang="en-US" dirty="0" smtClean="0"/>
                        <a:t>D</a:t>
                      </a:r>
                      <a:endParaRPr lang="en-US" dirty="0"/>
                    </a:p>
                  </a:txBody>
                  <a:tcPr/>
                </a:tc>
                <a:tc>
                  <a:txBody>
                    <a:bodyPr/>
                    <a:lstStyle/>
                    <a:p>
                      <a:r>
                        <a:rPr lang="en-US" dirty="0" smtClean="0"/>
                        <a:t>G</a:t>
                      </a:r>
                      <a:endParaRPr lang="en-US" dirty="0"/>
                    </a:p>
                  </a:txBody>
                  <a:tcPr/>
                </a:tc>
                <a:tc>
                  <a:txBody>
                    <a:bodyPr/>
                    <a:lstStyle/>
                    <a:p>
                      <a:r>
                        <a:rPr lang="en-US" dirty="0" smtClean="0"/>
                        <a:t>C</a:t>
                      </a:r>
                      <a:endParaRPr lang="en-US" dirty="0"/>
                    </a:p>
                  </a:txBody>
                  <a:tcPr/>
                </a:tc>
                <a:tc>
                  <a:txBody>
                    <a:bodyPr/>
                    <a:lstStyle/>
                    <a:p>
                      <a:r>
                        <a:rPr lang="en-US" dirty="0" smtClean="0"/>
                        <a:t>G</a:t>
                      </a:r>
                      <a:endParaRPr lang="en-US" dirty="0"/>
                    </a:p>
                  </a:txBody>
                  <a:tcPr/>
                </a:tc>
              </a:tr>
              <a:tr h="444500">
                <a:tc>
                  <a:txBody>
                    <a:bodyPr/>
                    <a:lstStyle/>
                    <a:p>
                      <a:r>
                        <a:rPr lang="en-US" dirty="0" smtClean="0"/>
                        <a:t>E</a:t>
                      </a:r>
                      <a:endParaRPr lang="en-US" dirty="0"/>
                    </a:p>
                  </a:txBody>
                  <a:tcPr/>
                </a:tc>
                <a:tc>
                  <a:txBody>
                    <a:bodyPr/>
                    <a:lstStyle/>
                    <a:p>
                      <a:r>
                        <a:rPr lang="en-US" dirty="0" smtClean="0"/>
                        <a:t>E</a:t>
                      </a:r>
                      <a:endParaRPr lang="en-US" dirty="0"/>
                    </a:p>
                  </a:txBody>
                  <a:tcPr/>
                </a:tc>
                <a:tc>
                  <a:txBody>
                    <a:bodyPr/>
                    <a:lstStyle/>
                    <a:p>
                      <a:r>
                        <a:rPr lang="en-US" dirty="0" smtClean="0"/>
                        <a:t>T</a:t>
                      </a:r>
                      <a:endParaRPr lang="en-US" dirty="0"/>
                    </a:p>
                  </a:txBody>
                  <a:tcPr/>
                </a:tc>
                <a:tc>
                  <a:txBody>
                    <a:bodyPr/>
                    <a:lstStyle/>
                    <a:p>
                      <a:r>
                        <a:rPr lang="en-US" dirty="0" smtClean="0"/>
                        <a:t>C</a:t>
                      </a:r>
                      <a:endParaRPr lang="en-US" dirty="0"/>
                    </a:p>
                  </a:txBody>
                  <a:tcPr/>
                </a:tc>
                <a:tc>
                  <a:txBody>
                    <a:bodyPr/>
                    <a:lstStyle/>
                    <a:p>
                      <a:r>
                        <a:rPr lang="en-US" dirty="0" smtClean="0"/>
                        <a:t>E</a:t>
                      </a:r>
                      <a:endParaRPr lang="en-US" dirty="0"/>
                    </a:p>
                  </a:txBody>
                  <a:tcPr/>
                </a:tc>
                <a:tc>
                  <a:txBody>
                    <a:bodyPr/>
                    <a:lstStyle/>
                    <a:p>
                      <a:r>
                        <a:rPr lang="en-US" dirty="0" smtClean="0"/>
                        <a:t>S</a:t>
                      </a:r>
                      <a:endParaRPr lang="en-US" dirty="0"/>
                    </a:p>
                  </a:txBody>
                  <a:tcPr/>
                </a:tc>
                <a:tc>
                  <a:txBody>
                    <a:bodyPr/>
                    <a:lstStyle/>
                    <a:p>
                      <a:r>
                        <a:rPr lang="en-US" dirty="0" smtClean="0"/>
                        <a:t>D</a:t>
                      </a:r>
                      <a:endParaRPr lang="en-US" dirty="0"/>
                    </a:p>
                  </a:txBody>
                  <a:tcPr/>
                </a:tc>
                <a:tc>
                  <a:txBody>
                    <a:bodyPr/>
                    <a:lstStyle/>
                    <a:p>
                      <a:r>
                        <a:rPr lang="en-US" dirty="0" smtClean="0"/>
                        <a:t>F</a:t>
                      </a:r>
                      <a:endParaRPr lang="en-US" dirty="0"/>
                    </a:p>
                  </a:txBody>
                  <a:tcPr/>
                </a:tc>
                <a:tc>
                  <a:txBody>
                    <a:bodyPr/>
                    <a:lstStyle/>
                    <a:p>
                      <a:r>
                        <a:rPr lang="en-US" dirty="0" smtClean="0"/>
                        <a:t>H</a:t>
                      </a:r>
                      <a:endParaRPr lang="en-US" dirty="0"/>
                    </a:p>
                  </a:txBody>
                  <a:tcPr/>
                </a:tc>
                <a:tc>
                  <a:txBody>
                    <a:bodyPr/>
                    <a:lstStyle/>
                    <a:p>
                      <a:r>
                        <a:rPr lang="en-US" dirty="0" smtClean="0"/>
                        <a:t>N</a:t>
                      </a:r>
                      <a:endParaRPr lang="en-US" dirty="0"/>
                    </a:p>
                  </a:txBody>
                  <a:tcPr/>
                </a:tc>
                <a:tc>
                  <a:txBody>
                    <a:bodyPr/>
                    <a:lstStyle/>
                    <a:p>
                      <a:r>
                        <a:rPr lang="en-US" dirty="0" smtClean="0"/>
                        <a:t>F</a:t>
                      </a:r>
                      <a:endParaRPr lang="en-US" dirty="0"/>
                    </a:p>
                  </a:txBody>
                  <a:tcPr/>
                </a:tc>
                <a:tc>
                  <a:txBody>
                    <a:bodyPr/>
                    <a:lstStyle/>
                    <a:p>
                      <a:r>
                        <a:rPr lang="en-US" dirty="0" smtClean="0"/>
                        <a:t>I</a:t>
                      </a:r>
                      <a:endParaRPr lang="en-US" dirty="0"/>
                    </a:p>
                  </a:txBody>
                  <a:tcPr/>
                </a:tc>
                <a:tc>
                  <a:txBody>
                    <a:bodyPr/>
                    <a:lstStyle/>
                    <a:p>
                      <a:r>
                        <a:rPr lang="en-US" dirty="0" smtClean="0"/>
                        <a:t>Y</a:t>
                      </a:r>
                      <a:endParaRPr lang="en-US" dirty="0"/>
                    </a:p>
                  </a:txBody>
                  <a:tcPr/>
                </a:tc>
                <a:tc>
                  <a:txBody>
                    <a:bodyPr/>
                    <a:lstStyle/>
                    <a:p>
                      <a:r>
                        <a:rPr lang="en-US" dirty="0" smtClean="0"/>
                        <a:t>R</a:t>
                      </a:r>
                      <a:endParaRPr lang="en-US" dirty="0"/>
                    </a:p>
                  </a:txBody>
                  <a:tcPr/>
                </a:tc>
                <a:tc>
                  <a:txBody>
                    <a:bodyPr/>
                    <a:lstStyle/>
                    <a:p>
                      <a:r>
                        <a:rPr lang="en-US" dirty="0" smtClean="0"/>
                        <a:t>F</a:t>
                      </a:r>
                      <a:endParaRPr lang="en-US" dirty="0"/>
                    </a:p>
                  </a:txBody>
                  <a:tcPr/>
                </a:tc>
                <a:tc>
                  <a:txBody>
                    <a:bodyPr/>
                    <a:lstStyle/>
                    <a:p>
                      <a:r>
                        <a:rPr lang="en-US" dirty="0" smtClean="0"/>
                        <a:t>V</a:t>
                      </a:r>
                      <a:endParaRPr lang="en-US" dirty="0"/>
                    </a:p>
                  </a:txBody>
                  <a:tcPr/>
                </a:tc>
                <a:tc>
                  <a:txBody>
                    <a:bodyPr/>
                    <a:lstStyle/>
                    <a:p>
                      <a:r>
                        <a:rPr lang="en-US" dirty="0" smtClean="0"/>
                        <a:t>T</a:t>
                      </a:r>
                      <a:endParaRPr lang="en-US" dirty="0"/>
                    </a:p>
                  </a:txBody>
                  <a:tcPr/>
                </a:tc>
                <a:tc>
                  <a:txBody>
                    <a:bodyPr/>
                    <a:lstStyle/>
                    <a:p>
                      <a:r>
                        <a:rPr lang="en-US" dirty="0" smtClean="0"/>
                        <a:t>B</a:t>
                      </a:r>
                      <a:endParaRPr lang="en-US" dirty="0"/>
                    </a:p>
                  </a:txBody>
                  <a:tcPr/>
                </a:tc>
                <a:tc>
                  <a:txBody>
                    <a:bodyPr/>
                    <a:lstStyle/>
                    <a:p>
                      <a:r>
                        <a:rPr lang="en-US" dirty="0" smtClean="0"/>
                        <a:t>E</a:t>
                      </a:r>
                      <a:endParaRPr lang="en-US" dirty="0"/>
                    </a:p>
                  </a:txBody>
                  <a:tcPr/>
                </a:tc>
                <a:tc>
                  <a:txBody>
                    <a:bodyPr/>
                    <a:lstStyle/>
                    <a:p>
                      <a:r>
                        <a:rPr lang="en-US" dirty="0" smtClean="0"/>
                        <a:t>Y</a:t>
                      </a:r>
                      <a:endParaRPr lang="en-US" dirty="0"/>
                    </a:p>
                  </a:txBody>
                  <a:tcPr/>
                </a:tc>
              </a:tr>
              <a:tr h="444500">
                <a:tc>
                  <a:txBody>
                    <a:bodyPr/>
                    <a:lstStyle/>
                    <a:p>
                      <a:r>
                        <a:rPr lang="en-US" dirty="0" smtClean="0"/>
                        <a:t>R</a:t>
                      </a:r>
                      <a:endParaRPr lang="en-US" dirty="0"/>
                    </a:p>
                  </a:txBody>
                  <a:tcPr/>
                </a:tc>
                <a:tc>
                  <a:txBody>
                    <a:bodyPr/>
                    <a:lstStyle/>
                    <a:p>
                      <a:r>
                        <a:rPr lang="en-US" dirty="0" smtClean="0"/>
                        <a:t>E</a:t>
                      </a:r>
                      <a:endParaRPr lang="en-US" dirty="0"/>
                    </a:p>
                  </a:txBody>
                  <a:tcPr/>
                </a:tc>
                <a:tc>
                  <a:txBody>
                    <a:bodyPr/>
                    <a:lstStyle/>
                    <a:p>
                      <a:r>
                        <a:rPr lang="en-US" dirty="0" smtClean="0"/>
                        <a:t>J</a:t>
                      </a:r>
                      <a:endParaRPr lang="en-US" dirty="0"/>
                    </a:p>
                  </a:txBody>
                  <a:tcPr/>
                </a:tc>
                <a:tc>
                  <a:txBody>
                    <a:bodyPr/>
                    <a:lstStyle/>
                    <a:p>
                      <a:r>
                        <a:rPr lang="en-US" dirty="0" smtClean="0"/>
                        <a:t>F</a:t>
                      </a:r>
                      <a:endParaRPr lang="en-US" dirty="0"/>
                    </a:p>
                  </a:txBody>
                  <a:tcPr/>
                </a:tc>
                <a:tc>
                  <a:txBody>
                    <a:bodyPr/>
                    <a:lstStyle/>
                    <a:p>
                      <a:r>
                        <a:rPr lang="en-US" dirty="0" smtClean="0"/>
                        <a:t>N</a:t>
                      </a:r>
                      <a:endParaRPr lang="en-US" dirty="0"/>
                    </a:p>
                  </a:txBody>
                  <a:tcPr/>
                </a:tc>
                <a:tc>
                  <a:txBody>
                    <a:bodyPr/>
                    <a:lstStyle/>
                    <a:p>
                      <a:r>
                        <a:rPr lang="en-US" dirty="0" smtClean="0"/>
                        <a:t>J</a:t>
                      </a:r>
                      <a:endParaRPr lang="en-US" dirty="0"/>
                    </a:p>
                  </a:txBody>
                  <a:tcPr/>
                </a:tc>
                <a:tc>
                  <a:txBody>
                    <a:bodyPr/>
                    <a:lstStyle/>
                    <a:p>
                      <a:r>
                        <a:rPr lang="en-US" dirty="0" smtClean="0"/>
                        <a:t>K</a:t>
                      </a:r>
                      <a:endParaRPr lang="en-US" dirty="0"/>
                    </a:p>
                  </a:txBody>
                  <a:tcPr/>
                </a:tc>
                <a:tc>
                  <a:txBody>
                    <a:bodyPr/>
                    <a:lstStyle/>
                    <a:p>
                      <a:r>
                        <a:rPr lang="en-US" dirty="0" smtClean="0"/>
                        <a:t>L</a:t>
                      </a:r>
                      <a:endParaRPr lang="en-US" dirty="0"/>
                    </a:p>
                  </a:txBody>
                  <a:tcPr/>
                </a:tc>
                <a:tc>
                  <a:txBody>
                    <a:bodyPr/>
                    <a:lstStyle/>
                    <a:p>
                      <a:r>
                        <a:rPr lang="en-US" dirty="0" smtClean="0"/>
                        <a:t>O</a:t>
                      </a:r>
                      <a:endParaRPr lang="en-US" dirty="0"/>
                    </a:p>
                  </a:txBody>
                  <a:tcPr/>
                </a:tc>
                <a:tc>
                  <a:txBody>
                    <a:bodyPr/>
                    <a:lstStyle/>
                    <a:p>
                      <a:r>
                        <a:rPr lang="en-US" dirty="0" smtClean="0"/>
                        <a:t>N</a:t>
                      </a:r>
                      <a:endParaRPr lang="en-US" dirty="0"/>
                    </a:p>
                  </a:txBody>
                  <a:tcPr/>
                </a:tc>
                <a:tc>
                  <a:txBody>
                    <a:bodyPr/>
                    <a:lstStyle/>
                    <a:p>
                      <a:r>
                        <a:rPr lang="en-US" dirty="0" smtClean="0"/>
                        <a:t>E</a:t>
                      </a:r>
                      <a:endParaRPr lang="en-US" dirty="0"/>
                    </a:p>
                  </a:txBody>
                  <a:tcPr/>
                </a:tc>
                <a:tc>
                  <a:txBody>
                    <a:bodyPr/>
                    <a:lstStyle/>
                    <a:p>
                      <a:r>
                        <a:rPr lang="en-US" dirty="0" smtClean="0"/>
                        <a:t>E</a:t>
                      </a:r>
                      <a:endParaRPr lang="en-US" dirty="0"/>
                    </a:p>
                  </a:txBody>
                  <a:tcPr/>
                </a:tc>
                <a:tc>
                  <a:txBody>
                    <a:bodyPr/>
                    <a:lstStyle/>
                    <a:p>
                      <a:r>
                        <a:rPr lang="en-US" dirty="0" smtClean="0"/>
                        <a:t>E</a:t>
                      </a:r>
                      <a:endParaRPr lang="en-US" dirty="0"/>
                    </a:p>
                  </a:txBody>
                  <a:tcPr/>
                </a:tc>
                <a:tc>
                  <a:txBody>
                    <a:bodyPr/>
                    <a:lstStyle/>
                    <a:p>
                      <a:r>
                        <a:rPr lang="en-US" dirty="0" smtClean="0"/>
                        <a:t>R</a:t>
                      </a:r>
                      <a:endParaRPr lang="en-US" dirty="0"/>
                    </a:p>
                  </a:txBody>
                  <a:tcPr/>
                </a:tc>
                <a:tc>
                  <a:txBody>
                    <a:bodyPr/>
                    <a:lstStyle/>
                    <a:p>
                      <a:r>
                        <a:rPr lang="en-US" dirty="0" smtClean="0"/>
                        <a:t>Y</a:t>
                      </a:r>
                      <a:endParaRPr lang="en-US" dirty="0"/>
                    </a:p>
                  </a:txBody>
                  <a:tcPr/>
                </a:tc>
                <a:tc>
                  <a:txBody>
                    <a:bodyPr/>
                    <a:lstStyle/>
                    <a:p>
                      <a:r>
                        <a:rPr lang="en-US" dirty="0" smtClean="0"/>
                        <a:t>I</a:t>
                      </a:r>
                      <a:endParaRPr lang="en-US" dirty="0"/>
                    </a:p>
                  </a:txBody>
                  <a:tcPr/>
                </a:tc>
                <a:tc>
                  <a:txBody>
                    <a:bodyPr/>
                    <a:lstStyle/>
                    <a:p>
                      <a:r>
                        <a:rPr lang="en-US" dirty="0" smtClean="0"/>
                        <a:t>D</a:t>
                      </a:r>
                      <a:endParaRPr lang="en-US" dirty="0"/>
                    </a:p>
                  </a:txBody>
                  <a:tcPr/>
                </a:tc>
                <a:tc>
                  <a:txBody>
                    <a:bodyPr/>
                    <a:lstStyle/>
                    <a:p>
                      <a:r>
                        <a:rPr lang="en-US" dirty="0" smtClean="0"/>
                        <a:t>E</a:t>
                      </a:r>
                      <a:endParaRPr lang="en-US" dirty="0"/>
                    </a:p>
                  </a:txBody>
                  <a:tcPr/>
                </a:tc>
                <a:tc>
                  <a:txBody>
                    <a:bodyPr/>
                    <a:lstStyle/>
                    <a:p>
                      <a:r>
                        <a:rPr lang="en-US" dirty="0" smtClean="0"/>
                        <a:t>R</a:t>
                      </a:r>
                      <a:endParaRPr lang="en-US" dirty="0"/>
                    </a:p>
                  </a:txBody>
                  <a:tcPr/>
                </a:tc>
                <a:tc>
                  <a:txBody>
                    <a:bodyPr/>
                    <a:lstStyle/>
                    <a:p>
                      <a:r>
                        <a:rPr lang="en-US" dirty="0" smtClean="0"/>
                        <a:t>I</a:t>
                      </a:r>
                      <a:endParaRPr lang="en-US" dirty="0"/>
                    </a:p>
                  </a:txBody>
                  <a:tcPr/>
                </a:tc>
              </a:tr>
              <a:tr h="444500">
                <a:tc>
                  <a:txBody>
                    <a:bodyPr/>
                    <a:lstStyle/>
                    <a:p>
                      <a:r>
                        <a:rPr lang="en-US" dirty="0" smtClean="0"/>
                        <a:t>S</a:t>
                      </a:r>
                      <a:endParaRPr lang="en-US" dirty="0"/>
                    </a:p>
                  </a:txBody>
                  <a:tcPr/>
                </a:tc>
                <a:tc>
                  <a:txBody>
                    <a:bodyPr/>
                    <a:lstStyle/>
                    <a:p>
                      <a:r>
                        <a:rPr lang="en-US" dirty="0" smtClean="0"/>
                        <a:t>H</a:t>
                      </a:r>
                      <a:endParaRPr lang="en-US" dirty="0"/>
                    </a:p>
                  </a:txBody>
                  <a:tcPr/>
                </a:tc>
                <a:tc>
                  <a:txBody>
                    <a:bodyPr/>
                    <a:lstStyle/>
                    <a:p>
                      <a:r>
                        <a:rPr lang="en-US" dirty="0" smtClean="0"/>
                        <a:t>G</a:t>
                      </a:r>
                      <a:endParaRPr lang="en-US" dirty="0"/>
                    </a:p>
                  </a:txBody>
                  <a:tcPr/>
                </a:tc>
                <a:tc>
                  <a:txBody>
                    <a:bodyPr/>
                    <a:lstStyle/>
                    <a:p>
                      <a:r>
                        <a:rPr lang="en-US" dirty="0" smtClean="0"/>
                        <a:t>S</a:t>
                      </a:r>
                      <a:endParaRPr lang="en-US" dirty="0"/>
                    </a:p>
                  </a:txBody>
                  <a:tcPr/>
                </a:tc>
                <a:tc>
                  <a:txBody>
                    <a:bodyPr/>
                    <a:lstStyle/>
                    <a:p>
                      <a:r>
                        <a:rPr lang="en-US" dirty="0" smtClean="0"/>
                        <a:t>D</a:t>
                      </a:r>
                      <a:endParaRPr lang="en-US" dirty="0"/>
                    </a:p>
                  </a:txBody>
                  <a:tcPr/>
                </a:tc>
                <a:tc>
                  <a:txBody>
                    <a:bodyPr/>
                    <a:lstStyle/>
                    <a:p>
                      <a:r>
                        <a:rPr lang="en-US" dirty="0" smtClean="0"/>
                        <a:t>V</a:t>
                      </a:r>
                      <a:endParaRPr lang="en-US" dirty="0"/>
                    </a:p>
                  </a:txBody>
                  <a:tcPr/>
                </a:tc>
                <a:tc>
                  <a:txBody>
                    <a:bodyPr/>
                    <a:lstStyle/>
                    <a:p>
                      <a:r>
                        <a:rPr lang="en-US" dirty="0" smtClean="0"/>
                        <a:t>F</a:t>
                      </a:r>
                      <a:endParaRPr lang="en-US" dirty="0"/>
                    </a:p>
                  </a:txBody>
                  <a:tcPr/>
                </a:tc>
                <a:tc>
                  <a:txBody>
                    <a:bodyPr/>
                    <a:lstStyle/>
                    <a:p>
                      <a:r>
                        <a:rPr lang="en-US" dirty="0" smtClean="0"/>
                        <a:t>F</a:t>
                      </a:r>
                      <a:endParaRPr lang="en-US" dirty="0"/>
                    </a:p>
                  </a:txBody>
                  <a:tcPr/>
                </a:tc>
                <a:tc>
                  <a:txBody>
                    <a:bodyPr/>
                    <a:lstStyle/>
                    <a:p>
                      <a:r>
                        <a:rPr lang="en-US" dirty="0" smtClean="0"/>
                        <a:t>K</a:t>
                      </a:r>
                      <a:endParaRPr lang="en-US" dirty="0"/>
                    </a:p>
                  </a:txBody>
                  <a:tcPr/>
                </a:tc>
                <a:tc>
                  <a:txBody>
                    <a:bodyPr/>
                    <a:lstStyle/>
                    <a:p>
                      <a:r>
                        <a:rPr lang="en-US" dirty="0" smtClean="0"/>
                        <a:t>P</a:t>
                      </a:r>
                      <a:endParaRPr lang="en-US" dirty="0"/>
                    </a:p>
                  </a:txBody>
                  <a:tcPr/>
                </a:tc>
                <a:tc>
                  <a:txBody>
                    <a:bodyPr/>
                    <a:lstStyle/>
                    <a:p>
                      <a:r>
                        <a:rPr lang="en-US" dirty="0" smtClean="0"/>
                        <a:t>D</a:t>
                      </a:r>
                      <a:endParaRPr lang="en-US" dirty="0"/>
                    </a:p>
                  </a:txBody>
                  <a:tcPr/>
                </a:tc>
                <a:tc>
                  <a:txBody>
                    <a:bodyPr/>
                    <a:lstStyle/>
                    <a:p>
                      <a:r>
                        <a:rPr lang="en-US" dirty="0" smtClean="0"/>
                        <a:t>B</a:t>
                      </a:r>
                      <a:endParaRPr lang="en-US" dirty="0"/>
                    </a:p>
                  </a:txBody>
                  <a:tcPr/>
                </a:tc>
                <a:tc>
                  <a:txBody>
                    <a:bodyPr/>
                    <a:lstStyle/>
                    <a:p>
                      <a:r>
                        <a:rPr lang="en-US" dirty="0" smtClean="0"/>
                        <a:t>S</a:t>
                      </a:r>
                      <a:endParaRPr lang="en-US" dirty="0"/>
                    </a:p>
                  </a:txBody>
                  <a:tcPr/>
                </a:tc>
                <a:tc>
                  <a:txBody>
                    <a:bodyPr/>
                    <a:lstStyle/>
                    <a:p>
                      <a:r>
                        <a:rPr lang="en-US" dirty="0" smtClean="0"/>
                        <a:t>X</a:t>
                      </a:r>
                      <a:endParaRPr lang="en-US" dirty="0"/>
                    </a:p>
                  </a:txBody>
                  <a:tcPr/>
                </a:tc>
                <a:tc>
                  <a:txBody>
                    <a:bodyPr/>
                    <a:lstStyle/>
                    <a:p>
                      <a:r>
                        <a:rPr lang="en-US" dirty="0" smtClean="0"/>
                        <a:t>N</a:t>
                      </a:r>
                      <a:endParaRPr lang="en-US" dirty="0"/>
                    </a:p>
                  </a:txBody>
                  <a:tcPr/>
                </a:tc>
                <a:tc>
                  <a:txBody>
                    <a:bodyPr/>
                    <a:lstStyle/>
                    <a:p>
                      <a:r>
                        <a:rPr lang="en-US" dirty="0" smtClean="0"/>
                        <a:t>I</a:t>
                      </a:r>
                      <a:endParaRPr lang="en-US" dirty="0"/>
                    </a:p>
                  </a:txBody>
                  <a:tcPr/>
                </a:tc>
                <a:tc>
                  <a:txBody>
                    <a:bodyPr/>
                    <a:lstStyle/>
                    <a:p>
                      <a:r>
                        <a:rPr lang="en-US" dirty="0" smtClean="0"/>
                        <a:t>E</a:t>
                      </a:r>
                      <a:endParaRPr lang="en-US" dirty="0"/>
                    </a:p>
                  </a:txBody>
                  <a:tcPr/>
                </a:tc>
                <a:tc>
                  <a:txBody>
                    <a:bodyPr/>
                    <a:lstStyle/>
                    <a:p>
                      <a:r>
                        <a:rPr lang="en-US" dirty="0" smtClean="0"/>
                        <a:t>S</a:t>
                      </a:r>
                      <a:endParaRPr lang="en-US" dirty="0"/>
                    </a:p>
                  </a:txBody>
                  <a:tcPr/>
                </a:tc>
                <a:tc>
                  <a:txBody>
                    <a:bodyPr/>
                    <a:lstStyle/>
                    <a:p>
                      <a:r>
                        <a:rPr lang="en-US" dirty="0" smtClean="0"/>
                        <a:t>S</a:t>
                      </a:r>
                      <a:endParaRPr lang="en-US" dirty="0"/>
                    </a:p>
                  </a:txBody>
                  <a:tcPr/>
                </a:tc>
                <a:tc>
                  <a:txBody>
                    <a:bodyPr/>
                    <a:lstStyle/>
                    <a:p>
                      <a:r>
                        <a:rPr lang="en-US" dirty="0" smtClean="0"/>
                        <a:t>K</a:t>
                      </a:r>
                      <a:endParaRPr lang="en-US" dirty="0"/>
                    </a:p>
                  </a:txBody>
                  <a:tcPr/>
                </a:tc>
              </a:tr>
            </a:tbl>
          </a:graphicData>
        </a:graphic>
      </p:graphicFrame>
      <p:sp>
        <p:nvSpPr>
          <p:cNvPr id="7" name="Rectangle 6"/>
          <p:cNvSpPr/>
          <p:nvPr/>
        </p:nvSpPr>
        <p:spPr>
          <a:xfrm>
            <a:off x="3124200" y="2057400"/>
            <a:ext cx="990600" cy="9906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dirty="0" smtClean="0">
                <a:solidFill>
                  <a:schemeClr val="tx1"/>
                </a:solidFill>
              </a:rPr>
              <a:t>W</a:t>
            </a:r>
            <a:endParaRPr lang="en-US" sz="4800" dirty="0">
              <a:solidFill>
                <a:schemeClr val="tx1"/>
              </a:solidFill>
            </a:endParaRPr>
          </a:p>
        </p:txBody>
      </p:sp>
      <p:sp>
        <p:nvSpPr>
          <p:cNvPr id="8" name="Rectangle 7"/>
          <p:cNvSpPr/>
          <p:nvPr/>
        </p:nvSpPr>
        <p:spPr>
          <a:xfrm>
            <a:off x="2819400" y="8610600"/>
            <a:ext cx="457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5</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1606356"/>
            <a:ext cx="6858000" cy="7537644"/>
          </a:xfrm>
          <a:prstGeom prst="rect">
            <a:avLst/>
          </a:prstGeom>
          <a:noFill/>
          <a:ln w="9525">
            <a:noFill/>
            <a:miter lim="800000"/>
            <a:headEnd/>
            <a:tailEnd/>
          </a:ln>
          <a:effectLst/>
        </p:spPr>
      </p:pic>
      <p:sp>
        <p:nvSpPr>
          <p:cNvPr id="9" name="Rectangle 8"/>
          <p:cNvSpPr/>
          <p:nvPr/>
        </p:nvSpPr>
        <p:spPr>
          <a:xfrm>
            <a:off x="1828800" y="0"/>
            <a:ext cx="29718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Chapter 2</a:t>
            </a:r>
            <a:endParaRPr lang="en-US" sz="3200" b="1" dirty="0">
              <a:solidFill>
                <a:schemeClr val="tx1"/>
              </a:solidFill>
            </a:endParaRPr>
          </a:p>
        </p:txBody>
      </p:sp>
      <p:sp>
        <p:nvSpPr>
          <p:cNvPr id="10" name="Rectangle 9"/>
          <p:cNvSpPr/>
          <p:nvPr/>
        </p:nvSpPr>
        <p:spPr>
          <a:xfrm>
            <a:off x="304800" y="685800"/>
            <a:ext cx="6172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MY FATHER TOLD ME NOT TO LIE</a:t>
            </a:r>
            <a:endPar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Rectangle 4"/>
          <p:cNvSpPr/>
          <p:nvPr/>
        </p:nvSpPr>
        <p:spPr>
          <a:xfrm>
            <a:off x="3048000" y="8610600"/>
            <a:ext cx="457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6</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 y="6019800"/>
            <a:ext cx="63246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ea typeface="Times New Roman" pitchFamily="18" charset="0"/>
                <a:cs typeface="Segoe UI" pitchFamily="34" charset="0"/>
              </a:rPr>
              <a:t>In a small village surrounded by rolling hills, there lived a little boy named Noah. Noah was known for his love of animals, colorful imagination, and his strong connection with God. His parents</a:t>
            </a:r>
            <a:r>
              <a:rPr kumimoji="0" lang="en-US" sz="2400" b="0" i="0" u="none" strike="noStrike" cap="none" normalizeH="0" dirty="0" smtClean="0">
                <a:ln>
                  <a:noFill/>
                </a:ln>
                <a:solidFill>
                  <a:srgbClr val="000000"/>
                </a:solidFill>
                <a:effectLst/>
                <a:ea typeface="Times New Roman" pitchFamily="18" charset="0"/>
                <a:cs typeface="Segoe UI" pitchFamily="34" charset="0"/>
              </a:rPr>
              <a:t> </a:t>
            </a:r>
            <a:r>
              <a:rPr kumimoji="0" lang="en-US" sz="2400" b="0" i="0" u="none" strike="noStrike" cap="none" normalizeH="0" baseline="0" dirty="0" smtClean="0">
                <a:ln>
                  <a:noFill/>
                </a:ln>
                <a:solidFill>
                  <a:srgbClr val="000000"/>
                </a:solidFill>
                <a:effectLst/>
                <a:ea typeface="Times New Roman" pitchFamily="18" charset="0"/>
                <a:cs typeface="Segoe UI" pitchFamily="34" charset="0"/>
              </a:rPr>
              <a:t>taught him the importance of honesty and always telling the truth.</a:t>
            </a:r>
            <a:endParaRPr kumimoji="0" lang="en-US" sz="2400" b="0" i="0" u="none" strike="noStrike" cap="none" normalizeH="0" baseline="0" dirty="0" smtClean="0">
              <a:ln>
                <a:noFill/>
              </a:ln>
              <a:solidFill>
                <a:schemeClr val="tx1"/>
              </a:solidFill>
              <a:effectLst/>
              <a:cs typeface="Arial" pitchFamily="34" charset="0"/>
            </a:endParaRPr>
          </a:p>
        </p:txBody>
      </p:sp>
      <p:pic>
        <p:nvPicPr>
          <p:cNvPr id="3074" name="Picture 2"/>
          <p:cNvPicPr>
            <a:picLocks noChangeAspect="1" noChangeArrowheads="1"/>
          </p:cNvPicPr>
          <p:nvPr/>
        </p:nvPicPr>
        <p:blipFill>
          <a:blip r:embed="rId2"/>
          <a:srcRect/>
          <a:stretch>
            <a:fillRect/>
          </a:stretch>
        </p:blipFill>
        <p:spPr bwMode="auto">
          <a:xfrm>
            <a:off x="0" y="-33087"/>
            <a:ext cx="6858000" cy="5865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p:cNvSpPr/>
          <p:nvPr/>
        </p:nvSpPr>
        <p:spPr>
          <a:xfrm>
            <a:off x="2819400" y="8610600"/>
            <a:ext cx="457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7</a:t>
            </a:r>
            <a:endParaRPr lang="en-US" sz="2400" dirty="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3403</TotalTime>
  <Words>1740</Words>
  <Application>Microsoft Office PowerPoint</Application>
  <PresentationFormat>On-screen Show (4:3)</PresentationFormat>
  <Paragraphs>326</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Slide 1</vt:lpstr>
      <vt:lpstr>Slide 2</vt:lpstr>
      <vt:lpstr>THE SONS OF RECHABITES</vt:lpstr>
      <vt:lpstr>Slide 4</vt:lpstr>
      <vt:lpstr>Slide 5</vt:lpstr>
      <vt:lpstr>Slide 6</vt:lpstr>
      <vt:lpstr>Slide 7</vt:lpstr>
      <vt:lpstr>Slide 8</vt:lpstr>
      <vt:lpstr>Slide 9</vt:lpstr>
      <vt:lpstr>Slide 10</vt:lpstr>
      <vt:lpstr>Slide 11</vt:lpstr>
      <vt:lpstr>Slide 12</vt:lpstr>
      <vt:lpstr>Slide 13</vt:lpstr>
      <vt:lpstr>Class Activities Read: Gen 6: 9-22, Acts chapter 5:1-11, Lev 19:11,Proverbs 19:9, Proverbs 12:22   Could you help each animal find their way into the ark?</vt:lpstr>
      <vt:lpstr>Slide 15</vt:lpstr>
      <vt:lpstr>Slide 16</vt:lpstr>
      <vt:lpstr>Slide 17</vt:lpstr>
      <vt:lpstr>Slide 18</vt:lpstr>
      <vt:lpstr>Slide 19</vt:lpstr>
      <vt:lpstr>                         Class Activities  Read: Exodus 20:15, Joshua 7:16-26  Color the images to match the image next to it</vt:lpstr>
      <vt:lpstr>Slide 21</vt:lpstr>
      <vt:lpstr>Slide 22</vt:lpstr>
      <vt:lpstr>Slide 23</vt:lpstr>
      <vt:lpstr>Slide 24</vt:lpstr>
      <vt:lpstr>Slide 25</vt:lpstr>
      <vt:lpstr>Class Activities Read: Matthew 7:12, John 13:34-35, 1John 4:11-12  </vt:lpstr>
      <vt:lpstr>Slide 27</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Suzan</dc:creator>
  <cp:lastModifiedBy>Suzan</cp:lastModifiedBy>
  <cp:revision>281</cp:revision>
  <dcterms:created xsi:type="dcterms:W3CDTF">2023-12-08T06:36:02Z</dcterms:created>
  <dcterms:modified xsi:type="dcterms:W3CDTF">2023-12-27T11:37:08Z</dcterms:modified>
</cp:coreProperties>
</file>